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87" r:id="rId4"/>
    <p:sldId id="273" r:id="rId5"/>
    <p:sldId id="289" r:id="rId6"/>
    <p:sldId id="265" r:id="rId7"/>
    <p:sldId id="258" r:id="rId8"/>
    <p:sldId id="259" r:id="rId9"/>
    <p:sldId id="290" r:id="rId10"/>
    <p:sldId id="262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82907-8BE3-4EE2-85AC-49B325E87A45}" v="140" dt="2024-11-11T07:53:07.362"/>
    <p1510:client id="{D7435002-8866-4D63-9C2D-7D8E836273C9}" v="11" dt="2024-11-11T08:04:34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Gabriel Gartner" userId="c8c0fc28-ce43-45d7-978a-f4e021ca0532" providerId="ADAL" clId="{C0282907-8BE3-4EE2-85AC-49B325E87A45}"/>
    <pc:docChg chg="undo custSel addSld delSld modSld sldOrd">
      <pc:chgData name="Jonas Gabriel Gartner" userId="c8c0fc28-ce43-45d7-978a-f4e021ca0532" providerId="ADAL" clId="{C0282907-8BE3-4EE2-85AC-49B325E87A45}" dt="2024-11-11T07:55:32.285" v="953" actId="207"/>
      <pc:docMkLst>
        <pc:docMk/>
      </pc:docMkLst>
      <pc:sldChg chg="addSp delSp modSp mod modNotesTx">
        <pc:chgData name="Jonas Gabriel Gartner" userId="c8c0fc28-ce43-45d7-978a-f4e021ca0532" providerId="ADAL" clId="{C0282907-8BE3-4EE2-85AC-49B325E87A45}" dt="2024-11-08T13:21:11.419" v="901" actId="20577"/>
        <pc:sldMkLst>
          <pc:docMk/>
          <pc:sldMk cId="1218648065" sldId="257"/>
        </pc:sldMkLst>
        <pc:spChg chg="mod">
          <ac:chgData name="Jonas Gabriel Gartner" userId="c8c0fc28-ce43-45d7-978a-f4e021ca0532" providerId="ADAL" clId="{C0282907-8BE3-4EE2-85AC-49B325E87A45}" dt="2024-11-08T13:08:05.578" v="797" actId="26606"/>
          <ac:spMkLst>
            <pc:docMk/>
            <pc:sldMk cId="1218648065" sldId="257"/>
            <ac:spMk id="2" creationId="{72AFD091-D83D-7E8B-B2B1-AA69E36ED485}"/>
          </ac:spMkLst>
        </pc:spChg>
        <pc:spChg chg="mod">
          <ac:chgData name="Jonas Gabriel Gartner" userId="c8c0fc28-ce43-45d7-978a-f4e021ca0532" providerId="ADAL" clId="{C0282907-8BE3-4EE2-85AC-49B325E87A45}" dt="2024-11-08T13:08:05.578" v="797" actId="26606"/>
          <ac:spMkLst>
            <pc:docMk/>
            <pc:sldMk cId="1218648065" sldId="257"/>
            <ac:spMk id="6" creationId="{1CE3A35F-7E12-DDE7-CDC9-8CED6ADF8A84}"/>
          </ac:spMkLst>
        </pc:spChg>
        <pc:spChg chg="del">
          <ac:chgData name="Jonas Gabriel Gartner" userId="c8c0fc28-ce43-45d7-978a-f4e021ca0532" providerId="ADAL" clId="{C0282907-8BE3-4EE2-85AC-49B325E87A45}" dt="2024-11-08T13:08:05.578" v="797" actId="26606"/>
          <ac:spMkLst>
            <pc:docMk/>
            <pc:sldMk cId="1218648065" sldId="257"/>
            <ac:spMk id="1045" creationId="{04812C46-200A-4DEB-A05E-3ED6C68C2387}"/>
          </ac:spMkLst>
        </pc:spChg>
        <pc:spChg chg="del">
          <ac:chgData name="Jonas Gabriel Gartner" userId="c8c0fc28-ce43-45d7-978a-f4e021ca0532" providerId="ADAL" clId="{C0282907-8BE3-4EE2-85AC-49B325E87A45}" dt="2024-11-08T13:08:05.578" v="797" actId="26606"/>
          <ac:spMkLst>
            <pc:docMk/>
            <pc:sldMk cId="1218648065" sldId="257"/>
            <ac:spMk id="1047" creationId="{D1EA859B-E555-4109-94F3-6700E046E008}"/>
          </ac:spMkLst>
        </pc:spChg>
        <pc:spChg chg="add">
          <ac:chgData name="Jonas Gabriel Gartner" userId="c8c0fc28-ce43-45d7-978a-f4e021ca0532" providerId="ADAL" clId="{C0282907-8BE3-4EE2-85AC-49B325E87A45}" dt="2024-11-08T13:08:05.578" v="797" actId="26606"/>
          <ac:spMkLst>
            <pc:docMk/>
            <pc:sldMk cId="1218648065" sldId="257"/>
            <ac:spMk id="1052" creationId="{04812C46-200A-4DEB-A05E-3ED6C68C2387}"/>
          </ac:spMkLst>
        </pc:spChg>
        <pc:spChg chg="add">
          <ac:chgData name="Jonas Gabriel Gartner" userId="c8c0fc28-ce43-45d7-978a-f4e021ca0532" providerId="ADAL" clId="{C0282907-8BE3-4EE2-85AC-49B325E87A45}" dt="2024-11-08T13:08:05.578" v="797" actId="26606"/>
          <ac:spMkLst>
            <pc:docMk/>
            <pc:sldMk cId="1218648065" sldId="257"/>
            <ac:spMk id="1054" creationId="{D1EA859B-E555-4109-94F3-6700E046E008}"/>
          </ac:spMkLst>
        </pc:spChg>
        <pc:picChg chg="add mod ord">
          <ac:chgData name="Jonas Gabriel Gartner" userId="c8c0fc28-ce43-45d7-978a-f4e021ca0532" providerId="ADAL" clId="{C0282907-8BE3-4EE2-85AC-49B325E87A45}" dt="2024-11-08T13:08:05.578" v="797" actId="26606"/>
          <ac:picMkLst>
            <pc:docMk/>
            <pc:sldMk cId="1218648065" sldId="257"/>
            <ac:picMk id="3" creationId="{FBAFC5D9-018E-2240-E81C-1B0721FA6D57}"/>
          </ac:picMkLst>
        </pc:picChg>
        <pc:picChg chg="del mod">
          <ac:chgData name="Jonas Gabriel Gartner" userId="c8c0fc28-ce43-45d7-978a-f4e021ca0532" providerId="ADAL" clId="{C0282907-8BE3-4EE2-85AC-49B325E87A45}" dt="2024-11-08T13:07:56.279" v="792" actId="478"/>
          <ac:picMkLst>
            <pc:docMk/>
            <pc:sldMk cId="1218648065" sldId="257"/>
            <ac:picMk id="8" creationId="{33435610-2E44-8F3F-34C6-FE9B11CE7300}"/>
          </ac:picMkLst>
        </pc:picChg>
      </pc:sldChg>
      <pc:sldChg chg="addSp delSp modSp mod modNotesTx">
        <pc:chgData name="Jonas Gabriel Gartner" userId="c8c0fc28-ce43-45d7-978a-f4e021ca0532" providerId="ADAL" clId="{C0282907-8BE3-4EE2-85AC-49B325E87A45}" dt="2024-11-08T13:20:50.866" v="891" actId="20577"/>
        <pc:sldMkLst>
          <pc:docMk/>
          <pc:sldMk cId="2242778192" sldId="258"/>
        </pc:sldMkLst>
        <pc:spChg chg="mod">
          <ac:chgData name="Jonas Gabriel Gartner" userId="c8c0fc28-ce43-45d7-978a-f4e021ca0532" providerId="ADAL" clId="{C0282907-8BE3-4EE2-85AC-49B325E87A45}" dt="2024-11-08T10:08:07.287" v="562" actId="26606"/>
          <ac:spMkLst>
            <pc:docMk/>
            <pc:sldMk cId="2242778192" sldId="258"/>
            <ac:spMk id="2" creationId="{A0313738-3468-78C5-A301-9E7F0D5A96FE}"/>
          </ac:spMkLst>
        </pc:spChg>
        <pc:spChg chg="mod">
          <ac:chgData name="Jonas Gabriel Gartner" userId="c8c0fc28-ce43-45d7-978a-f4e021ca0532" providerId="ADAL" clId="{C0282907-8BE3-4EE2-85AC-49B325E87A45}" dt="2024-11-08T13:12:54.311" v="834" actId="20577"/>
          <ac:spMkLst>
            <pc:docMk/>
            <pc:sldMk cId="2242778192" sldId="258"/>
            <ac:spMk id="4" creationId="{7CD26698-F0EE-0ABA-6513-B31D15DD9C73}"/>
          </ac:spMkLst>
        </pc:spChg>
        <pc:spChg chg="del">
          <ac:chgData name="Jonas Gabriel Gartner" userId="c8c0fc28-ce43-45d7-978a-f4e021ca0532" providerId="ADAL" clId="{C0282907-8BE3-4EE2-85AC-49B325E87A45}" dt="2024-11-08T10:08:07.287" v="562" actId="26606"/>
          <ac:spMkLst>
            <pc:docMk/>
            <pc:sldMk cId="2242778192" sldId="258"/>
            <ac:spMk id="10" creationId="{04812C46-200A-4DEB-A05E-3ED6C68C2387}"/>
          </ac:spMkLst>
        </pc:spChg>
        <pc:spChg chg="del">
          <ac:chgData name="Jonas Gabriel Gartner" userId="c8c0fc28-ce43-45d7-978a-f4e021ca0532" providerId="ADAL" clId="{C0282907-8BE3-4EE2-85AC-49B325E87A45}" dt="2024-11-08T10:08:07.287" v="562" actId="26606"/>
          <ac:spMkLst>
            <pc:docMk/>
            <pc:sldMk cId="2242778192" sldId="258"/>
            <ac:spMk id="12" creationId="{D1EA859B-E555-4109-94F3-6700E046E008}"/>
          </ac:spMkLst>
        </pc:spChg>
        <pc:spChg chg="add">
          <ac:chgData name="Jonas Gabriel Gartner" userId="c8c0fc28-ce43-45d7-978a-f4e021ca0532" providerId="ADAL" clId="{C0282907-8BE3-4EE2-85AC-49B325E87A45}" dt="2024-11-08T10:08:07.287" v="562" actId="26606"/>
          <ac:spMkLst>
            <pc:docMk/>
            <pc:sldMk cId="2242778192" sldId="258"/>
            <ac:spMk id="17" creationId="{04812C46-200A-4DEB-A05E-3ED6C68C2387}"/>
          </ac:spMkLst>
        </pc:spChg>
        <pc:spChg chg="add">
          <ac:chgData name="Jonas Gabriel Gartner" userId="c8c0fc28-ce43-45d7-978a-f4e021ca0532" providerId="ADAL" clId="{C0282907-8BE3-4EE2-85AC-49B325E87A45}" dt="2024-11-08T10:08:07.287" v="562" actId="26606"/>
          <ac:spMkLst>
            <pc:docMk/>
            <pc:sldMk cId="2242778192" sldId="258"/>
            <ac:spMk id="19" creationId="{D1EA859B-E555-4109-94F3-6700E046E008}"/>
          </ac:spMkLst>
        </pc:spChg>
        <pc:picChg chg="del mod">
          <ac:chgData name="Jonas Gabriel Gartner" userId="c8c0fc28-ce43-45d7-978a-f4e021ca0532" providerId="ADAL" clId="{C0282907-8BE3-4EE2-85AC-49B325E87A45}" dt="2024-11-08T10:07:06.946" v="558" actId="478"/>
          <ac:picMkLst>
            <pc:docMk/>
            <pc:sldMk cId="2242778192" sldId="258"/>
            <ac:picMk id="5" creationId="{458C64ED-B24B-0A81-AE70-945DCB634951}"/>
          </ac:picMkLst>
        </pc:picChg>
        <pc:picChg chg="add mod ord">
          <ac:chgData name="Jonas Gabriel Gartner" userId="c8c0fc28-ce43-45d7-978a-f4e021ca0532" providerId="ADAL" clId="{C0282907-8BE3-4EE2-85AC-49B325E87A45}" dt="2024-11-08T10:08:09.391" v="563" actId="1076"/>
          <ac:picMkLst>
            <pc:docMk/>
            <pc:sldMk cId="2242778192" sldId="258"/>
            <ac:picMk id="6" creationId="{A25A4A0B-FB38-67C2-C396-0931532ACF88}"/>
          </ac:picMkLst>
        </pc:picChg>
      </pc:sldChg>
      <pc:sldChg chg="addSp delSp modSp add del mod ord setBg modNotesTx">
        <pc:chgData name="Jonas Gabriel Gartner" userId="c8c0fc28-ce43-45d7-978a-f4e021ca0532" providerId="ADAL" clId="{C0282907-8BE3-4EE2-85AC-49B325E87A45}" dt="2024-11-08T13:19:02.809" v="877" actId="1076"/>
        <pc:sldMkLst>
          <pc:docMk/>
          <pc:sldMk cId="400793581" sldId="262"/>
        </pc:sldMkLst>
        <pc:spChg chg="mod">
          <ac:chgData name="Jonas Gabriel Gartner" userId="c8c0fc28-ce43-45d7-978a-f4e021ca0532" providerId="ADAL" clId="{C0282907-8BE3-4EE2-85AC-49B325E87A45}" dt="2024-11-08T09:51:42.086" v="51" actId="1076"/>
          <ac:spMkLst>
            <pc:docMk/>
            <pc:sldMk cId="400793581" sldId="262"/>
            <ac:spMk id="2" creationId="{281C2D3D-E2C3-1A97-C2FA-F389C6DB43E1}"/>
          </ac:spMkLst>
        </pc:spChg>
        <pc:spChg chg="add del">
          <ac:chgData name="Jonas Gabriel Gartner" userId="c8c0fc28-ce43-45d7-978a-f4e021ca0532" providerId="ADAL" clId="{C0282907-8BE3-4EE2-85AC-49B325E87A45}" dt="2024-11-08T09:49:26.511" v="27" actId="26606"/>
          <ac:spMkLst>
            <pc:docMk/>
            <pc:sldMk cId="400793581" sldId="262"/>
            <ac:spMk id="11" creationId="{E8D41CF8-5232-42BC-8D05-AFEDE215398E}"/>
          </ac:spMkLst>
        </pc:spChg>
        <pc:spChg chg="add del">
          <ac:chgData name="Jonas Gabriel Gartner" userId="c8c0fc28-ce43-45d7-978a-f4e021ca0532" providerId="ADAL" clId="{C0282907-8BE3-4EE2-85AC-49B325E87A45}" dt="2024-11-08T09:49:26.511" v="27" actId="26606"/>
          <ac:spMkLst>
            <pc:docMk/>
            <pc:sldMk cId="400793581" sldId="262"/>
            <ac:spMk id="12" creationId="{49237091-E62C-4878-AA4C-0B9995ADB28F}"/>
          </ac:spMkLst>
        </pc:spChg>
        <pc:spChg chg="add del">
          <ac:chgData name="Jonas Gabriel Gartner" userId="c8c0fc28-ce43-45d7-978a-f4e021ca0532" providerId="ADAL" clId="{C0282907-8BE3-4EE2-85AC-49B325E87A45}" dt="2024-11-08T09:49:29.680" v="29" actId="26606"/>
          <ac:spMkLst>
            <pc:docMk/>
            <pc:sldMk cId="400793581" sldId="262"/>
            <ac:spMk id="13" creationId="{A4AC5506-6312-4701-8D3C-40187889A947}"/>
          </ac:spMkLst>
        </pc:spChg>
        <pc:spChg chg="add del">
          <ac:chgData name="Jonas Gabriel Gartner" userId="c8c0fc28-ce43-45d7-978a-f4e021ca0532" providerId="ADAL" clId="{C0282907-8BE3-4EE2-85AC-49B325E87A45}" dt="2024-11-08T09:49:18.959" v="25" actId="26606"/>
          <ac:spMkLst>
            <pc:docMk/>
            <pc:sldMk cId="400793581" sldId="262"/>
            <ac:spMk id="14" creationId="{E8D41CF8-5232-42BC-8D05-AFEDE215398E}"/>
          </ac:spMkLst>
        </pc:spChg>
        <pc:spChg chg="add del">
          <ac:chgData name="Jonas Gabriel Gartner" userId="c8c0fc28-ce43-45d7-978a-f4e021ca0532" providerId="ADAL" clId="{C0282907-8BE3-4EE2-85AC-49B325E87A45}" dt="2024-11-08T09:49:39.032" v="31" actId="26606"/>
          <ac:spMkLst>
            <pc:docMk/>
            <pc:sldMk cId="400793581" sldId="262"/>
            <ac:spMk id="15" creationId="{E8D41CF8-5232-42BC-8D05-AFEDE215398E}"/>
          </ac:spMkLst>
        </pc:spChg>
        <pc:spChg chg="add del">
          <ac:chgData name="Jonas Gabriel Gartner" userId="c8c0fc28-ce43-45d7-978a-f4e021ca0532" providerId="ADAL" clId="{C0282907-8BE3-4EE2-85AC-49B325E87A45}" dt="2024-11-08T09:49:18.959" v="25" actId="26606"/>
          <ac:spMkLst>
            <pc:docMk/>
            <pc:sldMk cId="400793581" sldId="262"/>
            <ac:spMk id="16" creationId="{49237091-E62C-4878-AA4C-0B9995ADB28F}"/>
          </ac:spMkLst>
        </pc:spChg>
        <pc:spChg chg="add del">
          <ac:chgData name="Jonas Gabriel Gartner" userId="c8c0fc28-ce43-45d7-978a-f4e021ca0532" providerId="ADAL" clId="{C0282907-8BE3-4EE2-85AC-49B325E87A45}" dt="2024-11-08T09:49:39.032" v="31" actId="26606"/>
          <ac:spMkLst>
            <pc:docMk/>
            <pc:sldMk cId="400793581" sldId="262"/>
            <ac:spMk id="17" creationId="{49237091-E62C-4878-AA4C-0B9995ADB28F}"/>
          </ac:spMkLst>
        </pc:spChg>
        <pc:spChg chg="add del">
          <ac:chgData name="Jonas Gabriel Gartner" userId="c8c0fc28-ce43-45d7-978a-f4e021ca0532" providerId="ADAL" clId="{C0282907-8BE3-4EE2-85AC-49B325E87A45}" dt="2024-11-08T09:50:07.329" v="37" actId="26606"/>
          <ac:spMkLst>
            <pc:docMk/>
            <pc:sldMk cId="400793581" sldId="262"/>
            <ac:spMk id="18" creationId="{A4AC5506-6312-4701-8D3C-40187889A947}"/>
          </ac:spMkLst>
        </pc:spChg>
        <pc:spChg chg="add del">
          <ac:chgData name="Jonas Gabriel Gartner" userId="c8c0fc28-ce43-45d7-978a-f4e021ca0532" providerId="ADAL" clId="{C0282907-8BE3-4EE2-85AC-49B325E87A45}" dt="2024-11-08T09:49:48.488" v="33" actId="26606"/>
          <ac:spMkLst>
            <pc:docMk/>
            <pc:sldMk cId="400793581" sldId="262"/>
            <ac:spMk id="19" creationId="{0E91F5CA-B392-444C-88E3-BF5BAAEBDEB0}"/>
          </ac:spMkLst>
        </pc:spChg>
        <pc:spChg chg="add del">
          <ac:chgData name="Jonas Gabriel Gartner" userId="c8c0fc28-ce43-45d7-978a-f4e021ca0532" providerId="ADAL" clId="{C0282907-8BE3-4EE2-85AC-49B325E87A45}" dt="2024-11-08T09:49:48.488" v="33" actId="26606"/>
          <ac:spMkLst>
            <pc:docMk/>
            <pc:sldMk cId="400793581" sldId="262"/>
            <ac:spMk id="20" creationId="{DFCA2118-59A2-4310-A4B2-F2CBA821E842}"/>
          </ac:spMkLst>
        </pc:spChg>
        <pc:spChg chg="add del">
          <ac:chgData name="Jonas Gabriel Gartner" userId="c8c0fc28-ce43-45d7-978a-f4e021ca0532" providerId="ADAL" clId="{C0282907-8BE3-4EE2-85AC-49B325E87A45}" dt="2024-11-08T09:50:11.121" v="39" actId="26606"/>
          <ac:spMkLst>
            <pc:docMk/>
            <pc:sldMk cId="400793581" sldId="262"/>
            <ac:spMk id="21" creationId="{E8D41CF8-5232-42BC-8D05-AFEDE215398E}"/>
          </ac:spMkLst>
        </pc:spChg>
        <pc:spChg chg="add del">
          <ac:chgData name="Jonas Gabriel Gartner" userId="c8c0fc28-ce43-45d7-978a-f4e021ca0532" providerId="ADAL" clId="{C0282907-8BE3-4EE2-85AC-49B325E87A45}" dt="2024-11-08T09:50:11.121" v="39" actId="26606"/>
          <ac:spMkLst>
            <pc:docMk/>
            <pc:sldMk cId="400793581" sldId="262"/>
            <ac:spMk id="22" creationId="{49237091-E62C-4878-AA4C-0B9995ADB28F}"/>
          </ac:spMkLst>
        </pc:spChg>
        <pc:spChg chg="add del mod">
          <ac:chgData name="Jonas Gabriel Gartner" userId="c8c0fc28-ce43-45d7-978a-f4e021ca0532" providerId="ADAL" clId="{C0282907-8BE3-4EE2-85AC-49B325E87A45}" dt="2024-11-08T13:19:02.809" v="877" actId="1076"/>
          <ac:spMkLst>
            <pc:docMk/>
            <pc:sldMk cId="400793581" sldId="262"/>
            <ac:spMk id="24" creationId="{225DA256-69A8-0A5E-960D-807B62B8D8E4}"/>
          </ac:spMkLst>
        </pc:spChg>
        <pc:spChg chg="add del mod">
          <ac:chgData name="Jonas Gabriel Gartner" userId="c8c0fc28-ce43-45d7-978a-f4e021ca0532" providerId="ADAL" clId="{C0282907-8BE3-4EE2-85AC-49B325E87A45}" dt="2024-11-08T10:22:55.646" v="774" actId="478"/>
          <ac:spMkLst>
            <pc:docMk/>
            <pc:sldMk cId="400793581" sldId="262"/>
            <ac:spMk id="25" creationId="{C40DFAE5-B7E3-76FE-BB72-7E85E7E38402}"/>
          </ac:spMkLst>
        </pc:spChg>
        <pc:spChg chg="add">
          <ac:chgData name="Jonas Gabriel Gartner" userId="c8c0fc28-ce43-45d7-978a-f4e021ca0532" providerId="ADAL" clId="{C0282907-8BE3-4EE2-85AC-49B325E87A45}" dt="2024-11-08T09:51:25.959" v="46" actId="26606"/>
          <ac:spMkLst>
            <pc:docMk/>
            <pc:sldMk cId="400793581" sldId="262"/>
            <ac:spMk id="28" creationId="{F0DCC097-1DB8-4B6D-85D0-6FBA0E1CA4BA}"/>
          </ac:spMkLst>
        </pc:spChg>
        <pc:spChg chg="add">
          <ac:chgData name="Jonas Gabriel Gartner" userId="c8c0fc28-ce43-45d7-978a-f4e021ca0532" providerId="ADAL" clId="{C0282907-8BE3-4EE2-85AC-49B325E87A45}" dt="2024-11-08T09:51:25.959" v="46" actId="26606"/>
          <ac:spMkLst>
            <pc:docMk/>
            <pc:sldMk cId="400793581" sldId="262"/>
            <ac:spMk id="30" creationId="{E0B58608-23C8-4441-994D-C6823EEE1DB7}"/>
          </ac:spMkLst>
        </pc:spChg>
        <pc:graphicFrameChg chg="del">
          <ac:chgData name="Jonas Gabriel Gartner" userId="c8c0fc28-ce43-45d7-978a-f4e021ca0532" providerId="ADAL" clId="{C0282907-8BE3-4EE2-85AC-49B325E87A45}" dt="2024-11-08T09:38:57.280" v="0" actId="478"/>
          <ac:graphicFrameMkLst>
            <pc:docMk/>
            <pc:sldMk cId="400793581" sldId="262"/>
            <ac:graphicFrameMk id="5" creationId="{68120C8C-DCB0-68C8-2537-C6394ED72DC6}"/>
          </ac:graphicFrameMkLst>
        </pc:graphicFrameChg>
        <pc:picChg chg="add del mod">
          <ac:chgData name="Jonas Gabriel Gartner" userId="c8c0fc28-ce43-45d7-978a-f4e021ca0532" providerId="ADAL" clId="{C0282907-8BE3-4EE2-85AC-49B325E87A45}" dt="2024-11-08T09:47:05.896" v="5" actId="478"/>
          <ac:picMkLst>
            <pc:docMk/>
            <pc:sldMk cId="400793581" sldId="262"/>
            <ac:picMk id="4" creationId="{1ACDFC13-24EF-E264-32D4-F9170C72FA62}"/>
          </ac:picMkLst>
        </pc:picChg>
        <pc:picChg chg="add del mod">
          <ac:chgData name="Jonas Gabriel Gartner" userId="c8c0fc28-ce43-45d7-978a-f4e021ca0532" providerId="ADAL" clId="{C0282907-8BE3-4EE2-85AC-49B325E87A45}" dt="2024-11-08T09:47:10.719" v="10" actId="478"/>
          <ac:picMkLst>
            <pc:docMk/>
            <pc:sldMk cId="400793581" sldId="262"/>
            <ac:picMk id="5" creationId="{971C0CCA-6E30-1AE0-57C2-80653338D2F4}"/>
          </ac:picMkLst>
        </pc:picChg>
        <pc:picChg chg="add del mod modCrop">
          <ac:chgData name="Jonas Gabriel Gartner" userId="c8c0fc28-ce43-45d7-978a-f4e021ca0532" providerId="ADAL" clId="{C0282907-8BE3-4EE2-85AC-49B325E87A45}" dt="2024-11-08T09:48:35.646" v="17" actId="478"/>
          <ac:picMkLst>
            <pc:docMk/>
            <pc:sldMk cId="400793581" sldId="262"/>
            <ac:picMk id="7" creationId="{ADD52F94-2FA0-2946-2D9F-43616C81A63B}"/>
          </ac:picMkLst>
        </pc:picChg>
        <pc:picChg chg="add del mod modCrop">
          <ac:chgData name="Jonas Gabriel Gartner" userId="c8c0fc28-ce43-45d7-978a-f4e021ca0532" providerId="ADAL" clId="{C0282907-8BE3-4EE2-85AC-49B325E87A45}" dt="2024-11-08T09:51:11.250" v="40" actId="478"/>
          <ac:picMkLst>
            <pc:docMk/>
            <pc:sldMk cId="400793581" sldId="262"/>
            <ac:picMk id="9" creationId="{02E93339-A1A3-7209-865E-FE8F90F12397}"/>
          </ac:picMkLst>
        </pc:picChg>
        <pc:picChg chg="add del mod modCrop">
          <ac:chgData name="Jonas Gabriel Gartner" userId="c8c0fc28-ce43-45d7-978a-f4e021ca0532" providerId="ADAL" clId="{C0282907-8BE3-4EE2-85AC-49B325E87A45}" dt="2024-11-08T13:18:59.135" v="876" actId="1076"/>
          <ac:picMkLst>
            <pc:docMk/>
            <pc:sldMk cId="400793581" sldId="262"/>
            <ac:picMk id="23" creationId="{F7B63CBA-907E-3AEB-C7EB-D70B3EA99D05}"/>
          </ac:picMkLst>
        </pc:picChg>
      </pc:sldChg>
      <pc:sldChg chg="addSp delSp modSp mod modNotesTx">
        <pc:chgData name="Jonas Gabriel Gartner" userId="c8c0fc28-ce43-45d7-978a-f4e021ca0532" providerId="ADAL" clId="{C0282907-8BE3-4EE2-85AC-49B325E87A45}" dt="2024-11-11T07:55:32.285" v="953" actId="207"/>
        <pc:sldMkLst>
          <pc:docMk/>
          <pc:sldMk cId="585619295" sldId="265"/>
        </pc:sldMkLst>
        <pc:spChg chg="mod">
          <ac:chgData name="Jonas Gabriel Gartner" userId="c8c0fc28-ce43-45d7-978a-f4e021ca0532" providerId="ADAL" clId="{C0282907-8BE3-4EE2-85AC-49B325E87A45}" dt="2024-11-08T09:57:47.468" v="467" actId="20577"/>
          <ac:spMkLst>
            <pc:docMk/>
            <pc:sldMk cId="585619295" sldId="265"/>
            <ac:spMk id="2" creationId="{0CFC4FF8-E95F-CF34-CEE4-9B64B4EDA94A}"/>
          </ac:spMkLst>
        </pc:spChg>
        <pc:spChg chg="mod">
          <ac:chgData name="Jonas Gabriel Gartner" userId="c8c0fc28-ce43-45d7-978a-f4e021ca0532" providerId="ADAL" clId="{C0282907-8BE3-4EE2-85AC-49B325E87A45}" dt="2024-11-11T07:55:02.666" v="946" actId="404"/>
          <ac:spMkLst>
            <pc:docMk/>
            <pc:sldMk cId="585619295" sldId="265"/>
            <ac:spMk id="16" creationId="{36033B85-CC71-30E1-339B-302B4D3C9181}"/>
          </ac:spMkLst>
        </pc:spChg>
        <pc:spChg chg="add mod">
          <ac:chgData name="Jonas Gabriel Gartner" userId="c8c0fc28-ce43-45d7-978a-f4e021ca0532" providerId="ADAL" clId="{C0282907-8BE3-4EE2-85AC-49B325E87A45}" dt="2024-11-11T07:55:32.285" v="953" actId="207"/>
          <ac:spMkLst>
            <pc:docMk/>
            <pc:sldMk cId="585619295" sldId="265"/>
            <ac:spMk id="49" creationId="{E165009A-AB90-0E3A-F48F-73BDB13136FA}"/>
          </ac:spMkLst>
        </pc:spChg>
        <pc:grpChg chg="mod">
          <ac:chgData name="Jonas Gabriel Gartner" userId="c8c0fc28-ce43-45d7-978a-f4e021ca0532" providerId="ADAL" clId="{C0282907-8BE3-4EE2-85AC-49B325E87A45}" dt="2024-11-08T10:09:36.532" v="570"/>
          <ac:grpSpMkLst>
            <pc:docMk/>
            <pc:sldMk cId="585619295" sldId="265"/>
            <ac:grpSpMk id="9" creationId="{E5C6E323-441A-55A1-720C-AC6DE6E6AFA3}"/>
          </ac:grpSpMkLst>
        </pc:grpChg>
        <pc:grpChg chg="mod">
          <ac:chgData name="Jonas Gabriel Gartner" userId="c8c0fc28-ce43-45d7-978a-f4e021ca0532" providerId="ADAL" clId="{C0282907-8BE3-4EE2-85AC-49B325E87A45}" dt="2024-11-08T10:09:43.323" v="573"/>
          <ac:grpSpMkLst>
            <pc:docMk/>
            <pc:sldMk cId="585619295" sldId="265"/>
            <ac:grpSpMk id="12" creationId="{8D5AC0E1-3A30-9ACB-3131-D2F1F4BD3401}"/>
          </ac:grpSpMkLst>
        </pc:grpChg>
        <pc:grpChg chg="mod">
          <ac:chgData name="Jonas Gabriel Gartner" userId="c8c0fc28-ce43-45d7-978a-f4e021ca0532" providerId="ADAL" clId="{C0282907-8BE3-4EE2-85AC-49B325E87A45}" dt="2024-11-08T10:09:48.252" v="579"/>
          <ac:grpSpMkLst>
            <pc:docMk/>
            <pc:sldMk cId="585619295" sldId="265"/>
            <ac:grpSpMk id="16" creationId="{F7673836-CBF7-CAE8-CBB2-615A8B86C358}"/>
          </ac:grpSpMkLst>
        </pc:grpChg>
        <pc:grpChg chg="del">
          <ac:chgData name="Jonas Gabriel Gartner" userId="c8c0fc28-ce43-45d7-978a-f4e021ca0532" providerId="ADAL" clId="{C0282907-8BE3-4EE2-85AC-49B325E87A45}" dt="2024-11-11T07:53:09.416" v="924" actId="478"/>
          <ac:grpSpMkLst>
            <pc:docMk/>
            <pc:sldMk cId="585619295" sldId="265"/>
            <ac:grpSpMk id="17" creationId="{02025352-2394-2DC9-4B1C-255376097957}"/>
          </ac:grpSpMkLst>
        </pc:grpChg>
        <pc:grpChg chg="mod">
          <ac:chgData name="Jonas Gabriel Gartner" userId="c8c0fc28-ce43-45d7-978a-f4e021ca0532" providerId="ADAL" clId="{C0282907-8BE3-4EE2-85AC-49B325E87A45}" dt="2024-11-08T10:09:54.748" v="589"/>
          <ac:grpSpMkLst>
            <pc:docMk/>
            <pc:sldMk cId="585619295" sldId="265"/>
            <ac:grpSpMk id="22" creationId="{EFCA5467-E622-7497-5376-11630E7F1AFA}"/>
          </ac:grpSpMkLst>
        </pc:grpChg>
        <pc:grpChg chg="mod">
          <ac:chgData name="Jonas Gabriel Gartner" userId="c8c0fc28-ce43-45d7-978a-f4e021ca0532" providerId="ADAL" clId="{C0282907-8BE3-4EE2-85AC-49B325E87A45}" dt="2024-11-08T10:10:01.874" v="599"/>
          <ac:grpSpMkLst>
            <pc:docMk/>
            <pc:sldMk cId="585619295" sldId="265"/>
            <ac:grpSpMk id="29" creationId="{799F71F5-11EF-1E8E-50F1-3B855670A6CE}"/>
          </ac:grpSpMkLst>
        </pc:grpChg>
        <pc:picChg chg="add mod modCrop">
          <ac:chgData name="Jonas Gabriel Gartner" userId="c8c0fc28-ce43-45d7-978a-f4e021ca0532" providerId="ADAL" clId="{C0282907-8BE3-4EE2-85AC-49B325E87A45}" dt="2024-11-11T07:55:09.289" v="949" actId="1076"/>
          <ac:picMkLst>
            <pc:docMk/>
            <pc:sldMk cId="585619295" sldId="265"/>
            <ac:picMk id="44" creationId="{E4155855-72C9-C0BD-7AE3-2B5868F82E1C}"/>
          </ac:picMkLst>
        </pc:picChg>
        <pc:inkChg chg="add mod">
          <ac:chgData name="Jonas Gabriel Gartner" userId="c8c0fc28-ce43-45d7-978a-f4e021ca0532" providerId="ADAL" clId="{C0282907-8BE3-4EE2-85AC-49B325E87A45}" dt="2024-11-08T10:09:36.532" v="570"/>
          <ac:inkMkLst>
            <pc:docMk/>
            <pc:sldMk cId="585619295" sldId="265"/>
            <ac:inkMk id="3" creationId="{744C2A46-6AFA-6802-0021-8963DBC8EF5A}"/>
          </ac:inkMkLst>
        </pc:inkChg>
        <pc:inkChg chg="add mod">
          <ac:chgData name="Jonas Gabriel Gartner" userId="c8c0fc28-ce43-45d7-978a-f4e021ca0532" providerId="ADAL" clId="{C0282907-8BE3-4EE2-85AC-49B325E87A45}" dt="2024-11-08T10:09:36.532" v="570"/>
          <ac:inkMkLst>
            <pc:docMk/>
            <pc:sldMk cId="585619295" sldId="265"/>
            <ac:inkMk id="4" creationId="{8F719759-1C03-2BAE-0D84-35C31DAD813B}"/>
          </ac:inkMkLst>
        </pc:inkChg>
        <pc:inkChg chg="add mod">
          <ac:chgData name="Jonas Gabriel Gartner" userId="c8c0fc28-ce43-45d7-978a-f4e021ca0532" providerId="ADAL" clId="{C0282907-8BE3-4EE2-85AC-49B325E87A45}" dt="2024-11-08T10:09:36.532" v="570"/>
          <ac:inkMkLst>
            <pc:docMk/>
            <pc:sldMk cId="585619295" sldId="265"/>
            <ac:inkMk id="5" creationId="{EE447246-258C-7DEC-853F-FE6BB9D0B3AE}"/>
          </ac:inkMkLst>
        </pc:inkChg>
        <pc:inkChg chg="add mod">
          <ac:chgData name="Jonas Gabriel Gartner" userId="c8c0fc28-ce43-45d7-978a-f4e021ca0532" providerId="ADAL" clId="{C0282907-8BE3-4EE2-85AC-49B325E87A45}" dt="2024-11-08T10:09:36.532" v="570"/>
          <ac:inkMkLst>
            <pc:docMk/>
            <pc:sldMk cId="585619295" sldId="265"/>
            <ac:inkMk id="6" creationId="{333A3B5A-B4CD-F511-1621-BB9DB8FF8E6D}"/>
          </ac:inkMkLst>
        </pc:inkChg>
        <pc:inkChg chg="add mod">
          <ac:chgData name="Jonas Gabriel Gartner" userId="c8c0fc28-ce43-45d7-978a-f4e021ca0532" providerId="ADAL" clId="{C0282907-8BE3-4EE2-85AC-49B325E87A45}" dt="2024-11-08T10:09:36.532" v="570"/>
          <ac:inkMkLst>
            <pc:docMk/>
            <pc:sldMk cId="585619295" sldId="265"/>
            <ac:inkMk id="7" creationId="{21D94D9E-326D-C053-BA7D-40249385D147}"/>
          </ac:inkMkLst>
        </pc:inkChg>
        <pc:inkChg chg="add mod">
          <ac:chgData name="Jonas Gabriel Gartner" userId="c8c0fc28-ce43-45d7-978a-f4e021ca0532" providerId="ADAL" clId="{C0282907-8BE3-4EE2-85AC-49B325E87A45}" dt="2024-11-08T10:09:43.323" v="573"/>
          <ac:inkMkLst>
            <pc:docMk/>
            <pc:sldMk cId="585619295" sldId="265"/>
            <ac:inkMk id="10" creationId="{1E5DE655-8E63-A862-FC6E-435B82FEE1E6}"/>
          </ac:inkMkLst>
        </pc:inkChg>
        <pc:inkChg chg="add mod">
          <ac:chgData name="Jonas Gabriel Gartner" userId="c8c0fc28-ce43-45d7-978a-f4e021ca0532" providerId="ADAL" clId="{C0282907-8BE3-4EE2-85AC-49B325E87A45}" dt="2024-11-08T10:09:43.323" v="573"/>
          <ac:inkMkLst>
            <pc:docMk/>
            <pc:sldMk cId="585619295" sldId="265"/>
            <ac:inkMk id="11" creationId="{50BBAC76-F953-8878-2513-219FBCF714C1}"/>
          </ac:inkMkLst>
        </pc:inkChg>
        <pc:inkChg chg="add mod">
          <ac:chgData name="Jonas Gabriel Gartner" userId="c8c0fc28-ce43-45d7-978a-f4e021ca0532" providerId="ADAL" clId="{C0282907-8BE3-4EE2-85AC-49B325E87A45}" dt="2024-11-08T10:09:48.252" v="579"/>
          <ac:inkMkLst>
            <pc:docMk/>
            <pc:sldMk cId="585619295" sldId="265"/>
            <ac:inkMk id="13" creationId="{EF3453FE-4298-0A5A-EBDD-0F07BA3FD078}"/>
          </ac:inkMkLst>
        </pc:inkChg>
        <pc:inkChg chg="add del mod">
          <ac:chgData name="Jonas Gabriel Gartner" userId="c8c0fc28-ce43-45d7-978a-f4e021ca0532" providerId="ADAL" clId="{C0282907-8BE3-4EE2-85AC-49B325E87A45}" dt="2024-11-08T10:09:48.688" v="580" actId="9405"/>
          <ac:inkMkLst>
            <pc:docMk/>
            <pc:sldMk cId="585619295" sldId="265"/>
            <ac:inkMk id="14" creationId="{423BA0E5-77DE-51F3-AA83-CA2AFEE6ABB7}"/>
          </ac:inkMkLst>
        </pc:inkChg>
        <pc:inkChg chg="add del mod">
          <ac:chgData name="Jonas Gabriel Gartner" userId="c8c0fc28-ce43-45d7-978a-f4e021ca0532" providerId="ADAL" clId="{C0282907-8BE3-4EE2-85AC-49B325E87A45}" dt="2024-11-08T10:09:48.252" v="579"/>
          <ac:inkMkLst>
            <pc:docMk/>
            <pc:sldMk cId="585619295" sldId="265"/>
            <ac:inkMk id="15" creationId="{9F5F5F34-3642-40E1-D6DB-8FF71FCDDDF5}"/>
          </ac:inkMkLst>
        </pc:inkChg>
        <pc:inkChg chg="add del">
          <ac:chgData name="Jonas Gabriel Gartner" userId="c8c0fc28-ce43-45d7-978a-f4e021ca0532" providerId="ADAL" clId="{C0282907-8BE3-4EE2-85AC-49B325E87A45}" dt="2024-11-08T10:09:50.889" v="582" actId="9405"/>
          <ac:inkMkLst>
            <pc:docMk/>
            <pc:sldMk cId="585619295" sldId="265"/>
            <ac:inkMk id="17" creationId="{DA23CD7D-B317-96EF-03AD-CFDF2F4937E5}"/>
          </ac:inkMkLst>
        </pc:inkChg>
        <pc:inkChg chg="add mod">
          <ac:chgData name="Jonas Gabriel Gartner" userId="c8c0fc28-ce43-45d7-978a-f4e021ca0532" providerId="ADAL" clId="{C0282907-8BE3-4EE2-85AC-49B325E87A45}" dt="2024-11-08T10:09:54.748" v="589"/>
          <ac:inkMkLst>
            <pc:docMk/>
            <pc:sldMk cId="585619295" sldId="265"/>
            <ac:inkMk id="18" creationId="{F76AC5C6-6C84-9160-A419-E39DEE4FCD9D}"/>
          </ac:inkMkLst>
        </pc:inkChg>
        <pc:inkChg chg="add del mod">
          <ac:chgData name="Jonas Gabriel Gartner" userId="c8c0fc28-ce43-45d7-978a-f4e021ca0532" providerId="ADAL" clId="{C0282907-8BE3-4EE2-85AC-49B325E87A45}" dt="2024-11-08T10:09:55.702" v="591" actId="9405"/>
          <ac:inkMkLst>
            <pc:docMk/>
            <pc:sldMk cId="585619295" sldId="265"/>
            <ac:inkMk id="19" creationId="{6E097404-EEB3-E182-AF28-ED668704F60D}"/>
          </ac:inkMkLst>
        </pc:inkChg>
        <pc:inkChg chg="add del mod">
          <ac:chgData name="Jonas Gabriel Gartner" userId="c8c0fc28-ce43-45d7-978a-f4e021ca0532" providerId="ADAL" clId="{C0282907-8BE3-4EE2-85AC-49B325E87A45}" dt="2024-11-08T10:09:55.197" v="590" actId="9405"/>
          <ac:inkMkLst>
            <pc:docMk/>
            <pc:sldMk cId="585619295" sldId="265"/>
            <ac:inkMk id="20" creationId="{21580768-DD05-FC02-4D3C-F5E1D277B50F}"/>
          </ac:inkMkLst>
        </pc:inkChg>
        <pc:inkChg chg="add del mod">
          <ac:chgData name="Jonas Gabriel Gartner" userId="c8c0fc28-ce43-45d7-978a-f4e021ca0532" providerId="ADAL" clId="{C0282907-8BE3-4EE2-85AC-49B325E87A45}" dt="2024-11-08T10:09:54.748" v="589"/>
          <ac:inkMkLst>
            <pc:docMk/>
            <pc:sldMk cId="585619295" sldId="265"/>
            <ac:inkMk id="21" creationId="{AEF98A77-873E-6C58-C59E-6B32C4BC470B}"/>
          </ac:inkMkLst>
        </pc:inkChg>
        <pc:inkChg chg="add del">
          <ac:chgData name="Jonas Gabriel Gartner" userId="c8c0fc28-ce43-45d7-978a-f4e021ca0532" providerId="ADAL" clId="{C0282907-8BE3-4EE2-85AC-49B325E87A45}" dt="2024-11-08T10:09:57.116" v="593" actId="9405"/>
          <ac:inkMkLst>
            <pc:docMk/>
            <pc:sldMk cId="585619295" sldId="265"/>
            <ac:inkMk id="23" creationId="{E75D778D-E59A-7B86-7973-65B7EE9651FB}"/>
          </ac:inkMkLst>
        </pc:inkChg>
        <pc:inkChg chg="add mod">
          <ac:chgData name="Jonas Gabriel Gartner" userId="c8c0fc28-ce43-45d7-978a-f4e021ca0532" providerId="ADAL" clId="{C0282907-8BE3-4EE2-85AC-49B325E87A45}" dt="2024-11-08T10:10:01.874" v="599"/>
          <ac:inkMkLst>
            <pc:docMk/>
            <pc:sldMk cId="585619295" sldId="265"/>
            <ac:inkMk id="24" creationId="{CF96420A-ECBD-40A4-4F18-5C412D44387E}"/>
          </ac:inkMkLst>
        </pc:inkChg>
        <pc:inkChg chg="add mod">
          <ac:chgData name="Jonas Gabriel Gartner" userId="c8c0fc28-ce43-45d7-978a-f4e021ca0532" providerId="ADAL" clId="{C0282907-8BE3-4EE2-85AC-49B325E87A45}" dt="2024-11-08T10:10:01.874" v="599"/>
          <ac:inkMkLst>
            <pc:docMk/>
            <pc:sldMk cId="585619295" sldId="265"/>
            <ac:inkMk id="25" creationId="{CE8EBD46-38FA-8C47-26EA-1F008561F541}"/>
          </ac:inkMkLst>
        </pc:inkChg>
        <pc:inkChg chg="add mod">
          <ac:chgData name="Jonas Gabriel Gartner" userId="c8c0fc28-ce43-45d7-978a-f4e021ca0532" providerId="ADAL" clId="{C0282907-8BE3-4EE2-85AC-49B325E87A45}" dt="2024-11-08T10:10:01.874" v="599"/>
          <ac:inkMkLst>
            <pc:docMk/>
            <pc:sldMk cId="585619295" sldId="265"/>
            <ac:inkMk id="26" creationId="{23FC59A7-41B0-F4EA-2955-E03305DAA90F}"/>
          </ac:inkMkLst>
        </pc:inkChg>
        <pc:inkChg chg="add mod">
          <ac:chgData name="Jonas Gabriel Gartner" userId="c8c0fc28-ce43-45d7-978a-f4e021ca0532" providerId="ADAL" clId="{C0282907-8BE3-4EE2-85AC-49B325E87A45}" dt="2024-11-08T10:10:01.874" v="599"/>
          <ac:inkMkLst>
            <pc:docMk/>
            <pc:sldMk cId="585619295" sldId="265"/>
            <ac:inkMk id="27" creationId="{B25738C6-6945-8C0C-B1C9-63D177468F4D}"/>
          </ac:inkMkLst>
        </pc:inkChg>
        <pc:inkChg chg="add mod">
          <ac:chgData name="Jonas Gabriel Gartner" userId="c8c0fc28-ce43-45d7-978a-f4e021ca0532" providerId="ADAL" clId="{C0282907-8BE3-4EE2-85AC-49B325E87A45}" dt="2024-11-08T10:10:01.874" v="599"/>
          <ac:inkMkLst>
            <pc:docMk/>
            <pc:sldMk cId="585619295" sldId="265"/>
            <ac:inkMk id="28" creationId="{F4244C59-1B81-7EA7-7EA7-ACEC5A618701}"/>
          </ac:inkMkLst>
        </pc:inkChg>
        <pc:inkChg chg="add">
          <ac:chgData name="Jonas Gabriel Gartner" userId="c8c0fc28-ce43-45d7-978a-f4e021ca0532" providerId="ADAL" clId="{C0282907-8BE3-4EE2-85AC-49B325E87A45}" dt="2024-11-08T10:10:09.235" v="600" actId="9405"/>
          <ac:inkMkLst>
            <pc:docMk/>
            <pc:sldMk cId="585619295" sldId="265"/>
            <ac:inkMk id="30" creationId="{52342AE0-2F8C-6797-0CD2-84E382CB1122}"/>
          </ac:inkMkLst>
        </pc:inkChg>
        <pc:inkChg chg="add del">
          <ac:chgData name="Jonas Gabriel Gartner" userId="c8c0fc28-ce43-45d7-978a-f4e021ca0532" providerId="ADAL" clId="{C0282907-8BE3-4EE2-85AC-49B325E87A45}" dt="2024-11-11T07:54:13.216" v="937" actId="9405"/>
          <ac:inkMkLst>
            <pc:docMk/>
            <pc:sldMk cId="585619295" sldId="265"/>
            <ac:inkMk id="45" creationId="{5919DB91-5DB1-ECC2-1B32-464713DF6B25}"/>
          </ac:inkMkLst>
        </pc:inkChg>
        <pc:inkChg chg="add">
          <ac:chgData name="Jonas Gabriel Gartner" userId="c8c0fc28-ce43-45d7-978a-f4e021ca0532" providerId="ADAL" clId="{C0282907-8BE3-4EE2-85AC-49B325E87A45}" dt="2024-11-11T07:54:24.732" v="938" actId="9405"/>
          <ac:inkMkLst>
            <pc:docMk/>
            <pc:sldMk cId="585619295" sldId="265"/>
            <ac:inkMk id="46" creationId="{E05D8826-BA3B-D3D7-3C46-626F456E7FBA}"/>
          </ac:inkMkLst>
        </pc:inkChg>
        <pc:inkChg chg="add">
          <ac:chgData name="Jonas Gabriel Gartner" userId="c8c0fc28-ce43-45d7-978a-f4e021ca0532" providerId="ADAL" clId="{C0282907-8BE3-4EE2-85AC-49B325E87A45}" dt="2024-11-11T07:54:29.591" v="939" actId="9405"/>
          <ac:inkMkLst>
            <pc:docMk/>
            <pc:sldMk cId="585619295" sldId="265"/>
            <ac:inkMk id="47" creationId="{2ED96248-C147-C87E-66C3-518C2CA51265}"/>
          </ac:inkMkLst>
        </pc:inkChg>
        <pc:inkChg chg="add">
          <ac:chgData name="Jonas Gabriel Gartner" userId="c8c0fc28-ce43-45d7-978a-f4e021ca0532" providerId="ADAL" clId="{C0282907-8BE3-4EE2-85AC-49B325E87A45}" dt="2024-11-11T07:54:33.384" v="940" actId="9405"/>
          <ac:inkMkLst>
            <pc:docMk/>
            <pc:sldMk cId="585619295" sldId="265"/>
            <ac:inkMk id="48" creationId="{D8757D70-AEA3-E1D6-510D-BEE7FBDAC189}"/>
          </ac:inkMkLst>
        </pc:inkChg>
      </pc:sldChg>
      <pc:sldChg chg="del">
        <pc:chgData name="Jonas Gabriel Gartner" userId="c8c0fc28-ce43-45d7-978a-f4e021ca0532" providerId="ADAL" clId="{C0282907-8BE3-4EE2-85AC-49B325E87A45}" dt="2024-11-08T10:08:56.966" v="564" actId="47"/>
        <pc:sldMkLst>
          <pc:docMk/>
          <pc:sldMk cId="1908141378" sldId="266"/>
        </pc:sldMkLst>
      </pc:sldChg>
      <pc:sldChg chg="del">
        <pc:chgData name="Jonas Gabriel Gartner" userId="c8c0fc28-ce43-45d7-978a-f4e021ca0532" providerId="ADAL" clId="{C0282907-8BE3-4EE2-85AC-49B325E87A45}" dt="2024-11-08T09:57:39.726" v="437" actId="47"/>
        <pc:sldMkLst>
          <pc:docMk/>
          <pc:sldMk cId="125842464" sldId="267"/>
        </pc:sldMkLst>
      </pc:sldChg>
      <pc:sldChg chg="delSp modSp new del mod">
        <pc:chgData name="Jonas Gabriel Gartner" userId="c8c0fc28-ce43-45d7-978a-f4e021ca0532" providerId="ADAL" clId="{C0282907-8BE3-4EE2-85AC-49B325E87A45}" dt="2024-11-08T10:01:06.035" v="533" actId="47"/>
        <pc:sldMkLst>
          <pc:docMk/>
          <pc:sldMk cId="182616432" sldId="268"/>
        </pc:sldMkLst>
        <pc:spChg chg="mod">
          <ac:chgData name="Jonas Gabriel Gartner" userId="c8c0fc28-ce43-45d7-978a-f4e021ca0532" providerId="ADAL" clId="{C0282907-8BE3-4EE2-85AC-49B325E87A45}" dt="2024-11-08T09:56:26.673" v="368" actId="20577"/>
          <ac:spMkLst>
            <pc:docMk/>
            <pc:sldMk cId="182616432" sldId="268"/>
            <ac:spMk id="2" creationId="{889A29E9-E1A9-72D8-6519-F9A6FC09B99E}"/>
          </ac:spMkLst>
        </pc:spChg>
        <pc:spChg chg="del">
          <ac:chgData name="Jonas Gabriel Gartner" userId="c8c0fc28-ce43-45d7-978a-f4e021ca0532" providerId="ADAL" clId="{C0282907-8BE3-4EE2-85AC-49B325E87A45}" dt="2024-11-08T09:58:27.707" v="468" actId="478"/>
          <ac:spMkLst>
            <pc:docMk/>
            <pc:sldMk cId="182616432" sldId="268"/>
            <ac:spMk id="3" creationId="{348FB262-7A56-34B5-EF3B-7A44C3D12F02}"/>
          </ac:spMkLst>
        </pc:spChg>
      </pc:sldChg>
      <pc:sldChg chg="modSp new del mod">
        <pc:chgData name="Jonas Gabriel Gartner" userId="c8c0fc28-ce43-45d7-978a-f4e021ca0532" providerId="ADAL" clId="{C0282907-8BE3-4EE2-85AC-49B325E87A45}" dt="2024-11-08T10:01:17.997" v="535" actId="47"/>
        <pc:sldMkLst>
          <pc:docMk/>
          <pc:sldMk cId="652243110" sldId="269"/>
        </pc:sldMkLst>
        <pc:spChg chg="mod">
          <ac:chgData name="Jonas Gabriel Gartner" userId="c8c0fc28-ce43-45d7-978a-f4e021ca0532" providerId="ADAL" clId="{C0282907-8BE3-4EE2-85AC-49B325E87A45}" dt="2024-11-08T09:56:07.438" v="326" actId="20577"/>
          <ac:spMkLst>
            <pc:docMk/>
            <pc:sldMk cId="652243110" sldId="269"/>
            <ac:spMk id="2" creationId="{4707DCDF-0DE3-0F8F-AB1C-BAB7DB981907}"/>
          </ac:spMkLst>
        </pc:spChg>
      </pc:sldChg>
      <pc:sldChg chg="addSp delSp modSp add mod delAnim modAnim modNotesTx">
        <pc:chgData name="Jonas Gabriel Gartner" userId="c8c0fc28-ce43-45d7-978a-f4e021ca0532" providerId="ADAL" clId="{C0282907-8BE3-4EE2-85AC-49B325E87A45}" dt="2024-11-08T13:16:52.635" v="855" actId="20577"/>
        <pc:sldMkLst>
          <pc:docMk/>
          <pc:sldMk cId="3106033911" sldId="287"/>
        </pc:sldMkLst>
        <pc:spChg chg="mod">
          <ac:chgData name="Jonas Gabriel Gartner" userId="c8c0fc28-ce43-45d7-978a-f4e021ca0532" providerId="ADAL" clId="{C0282907-8BE3-4EE2-85AC-49B325E87A45}" dt="2024-11-08T13:08:48.668" v="807" actId="1076"/>
          <ac:spMkLst>
            <pc:docMk/>
            <pc:sldMk cId="3106033911" sldId="287"/>
            <ac:spMk id="2" creationId="{2E5B46D5-1A3D-A6BE-4C1C-AEB3637F1A62}"/>
          </ac:spMkLst>
        </pc:spChg>
        <pc:spChg chg="mod">
          <ac:chgData name="Jonas Gabriel Gartner" userId="c8c0fc28-ce43-45d7-978a-f4e021ca0532" providerId="ADAL" clId="{C0282907-8BE3-4EE2-85AC-49B325E87A45}" dt="2024-11-08T13:08:48.668" v="807" actId="1076"/>
          <ac:spMkLst>
            <pc:docMk/>
            <pc:sldMk cId="3106033911" sldId="287"/>
            <ac:spMk id="3" creationId="{58FAD99B-66E2-7E22-1D47-5CEDCAED037A}"/>
          </ac:spMkLst>
        </pc:spChg>
        <pc:spChg chg="add del mod">
          <ac:chgData name="Jonas Gabriel Gartner" userId="c8c0fc28-ce43-45d7-978a-f4e021ca0532" providerId="ADAL" clId="{C0282907-8BE3-4EE2-85AC-49B325E87A45}" dt="2024-11-08T13:11:52.696" v="809" actId="478"/>
          <ac:spMkLst>
            <pc:docMk/>
            <pc:sldMk cId="3106033911" sldId="287"/>
            <ac:spMk id="5" creationId="{DD19AAD5-327D-E01F-3574-583F22A3C448}"/>
          </ac:spMkLst>
        </pc:spChg>
        <pc:spChg chg="add del mod">
          <ac:chgData name="Jonas Gabriel Gartner" userId="c8c0fc28-ce43-45d7-978a-f4e021ca0532" providerId="ADAL" clId="{C0282907-8BE3-4EE2-85AC-49B325E87A45}" dt="2024-11-08T13:08:17.273" v="799" actId="478"/>
          <ac:spMkLst>
            <pc:docMk/>
            <pc:sldMk cId="3106033911" sldId="287"/>
            <ac:spMk id="7" creationId="{A52AAB05-8182-F4BA-3292-FC278D40B298}"/>
          </ac:spMkLst>
        </pc:spChg>
        <pc:spChg chg="add del mod">
          <ac:chgData name="Jonas Gabriel Gartner" userId="c8c0fc28-ce43-45d7-978a-f4e021ca0532" providerId="ADAL" clId="{C0282907-8BE3-4EE2-85AC-49B325E87A45}" dt="2024-11-08T09:59:32.456" v="490"/>
          <ac:spMkLst>
            <pc:docMk/>
            <pc:sldMk cId="3106033911" sldId="287"/>
            <ac:spMk id="8" creationId="{65BD0261-EF12-84E1-0C54-16FEBCA17D6E}"/>
          </ac:spMkLst>
        </pc:spChg>
        <pc:picChg chg="mod modCrop">
          <ac:chgData name="Jonas Gabriel Gartner" userId="c8c0fc28-ce43-45d7-978a-f4e021ca0532" providerId="ADAL" clId="{C0282907-8BE3-4EE2-85AC-49B325E87A45}" dt="2024-11-08T13:08:40.162" v="806" actId="1076"/>
          <ac:picMkLst>
            <pc:docMk/>
            <pc:sldMk cId="3106033911" sldId="287"/>
            <ac:picMk id="4" creationId="{C70149B1-3707-558F-BC66-1B4ECA576666}"/>
          </ac:picMkLst>
        </pc:picChg>
        <pc:picChg chg="add del mod">
          <ac:chgData name="Jonas Gabriel Gartner" userId="c8c0fc28-ce43-45d7-978a-f4e021ca0532" providerId="ADAL" clId="{C0282907-8BE3-4EE2-85AC-49B325E87A45}" dt="2024-11-08T09:59:24.573" v="489" actId="478"/>
          <ac:picMkLst>
            <pc:docMk/>
            <pc:sldMk cId="3106033911" sldId="287"/>
            <ac:picMk id="6" creationId="{82CBFFF3-3EEC-19D2-D797-AA50CC90A18C}"/>
          </ac:picMkLst>
        </pc:picChg>
        <pc:picChg chg="add del mod">
          <ac:chgData name="Jonas Gabriel Gartner" userId="c8c0fc28-ce43-45d7-978a-f4e021ca0532" providerId="ADAL" clId="{C0282907-8BE3-4EE2-85AC-49B325E87A45}" dt="2024-11-08T13:08:12.762" v="798" actId="478"/>
          <ac:picMkLst>
            <pc:docMk/>
            <pc:sldMk cId="3106033911" sldId="287"/>
            <ac:picMk id="10" creationId="{43469360-3E0F-BDD7-022D-0D8096548BDE}"/>
          </ac:picMkLst>
        </pc:picChg>
      </pc:sldChg>
      <pc:sldChg chg="modSp add mod modNotesTx">
        <pc:chgData name="Jonas Gabriel Gartner" userId="c8c0fc28-ce43-45d7-978a-f4e021ca0532" providerId="ADAL" clId="{C0282907-8BE3-4EE2-85AC-49B325E87A45}" dt="2024-11-08T13:16:55.103" v="860" actId="20577"/>
        <pc:sldMkLst>
          <pc:docMk/>
          <pc:sldMk cId="1226622774" sldId="289"/>
        </pc:sldMkLst>
        <pc:spChg chg="mod">
          <ac:chgData name="Jonas Gabriel Gartner" userId="c8c0fc28-ce43-45d7-978a-f4e021ca0532" providerId="ADAL" clId="{C0282907-8BE3-4EE2-85AC-49B325E87A45}" dt="2024-11-08T10:01:26.867" v="550" actId="1076"/>
          <ac:spMkLst>
            <pc:docMk/>
            <pc:sldMk cId="1226622774" sldId="289"/>
            <ac:spMk id="4" creationId="{F52AE112-B5F9-BF50-8F42-E75524B7A699}"/>
          </ac:spMkLst>
        </pc:spChg>
      </pc:sldChg>
      <pc:sldChg chg="modSp add del mod">
        <pc:chgData name="Jonas Gabriel Gartner" userId="c8c0fc28-ce43-45d7-978a-f4e021ca0532" providerId="ADAL" clId="{C0282907-8BE3-4EE2-85AC-49B325E87A45}" dt="2024-11-08T10:03:20.184" v="556" actId="47"/>
        <pc:sldMkLst>
          <pc:docMk/>
          <pc:sldMk cId="1291584896" sldId="290"/>
        </pc:sldMkLst>
        <pc:spChg chg="mod">
          <ac:chgData name="Jonas Gabriel Gartner" userId="c8c0fc28-ce43-45d7-978a-f4e021ca0532" providerId="ADAL" clId="{C0282907-8BE3-4EE2-85AC-49B325E87A45}" dt="2024-11-08T10:03:18.263" v="555" actId="13926"/>
          <ac:spMkLst>
            <pc:docMk/>
            <pc:sldMk cId="1291584896" sldId="290"/>
            <ac:spMk id="4" creationId="{D7266985-45D5-2117-FCF8-FDB7584CCBC7}"/>
          </ac:spMkLst>
        </pc:spChg>
      </pc:sldChg>
      <pc:sldChg chg="addSp delSp modSp new mod modNotesTx">
        <pc:chgData name="Jonas Gabriel Gartner" userId="c8c0fc28-ce43-45d7-978a-f4e021ca0532" providerId="ADAL" clId="{C0282907-8BE3-4EE2-85AC-49B325E87A45}" dt="2024-11-08T13:17:05.418" v="875" actId="20577"/>
        <pc:sldMkLst>
          <pc:docMk/>
          <pc:sldMk cId="3727150319" sldId="290"/>
        </pc:sldMkLst>
        <pc:spChg chg="del">
          <ac:chgData name="Jonas Gabriel Gartner" userId="c8c0fc28-ce43-45d7-978a-f4e021ca0532" providerId="ADAL" clId="{C0282907-8BE3-4EE2-85AC-49B325E87A45}" dt="2024-11-08T10:11:46.350" v="607" actId="478"/>
          <ac:spMkLst>
            <pc:docMk/>
            <pc:sldMk cId="3727150319" sldId="290"/>
            <ac:spMk id="2" creationId="{D864ECCA-B572-3776-4794-DD650A9A3F95}"/>
          </ac:spMkLst>
        </pc:spChg>
        <pc:spChg chg="del">
          <ac:chgData name="Jonas Gabriel Gartner" userId="c8c0fc28-ce43-45d7-978a-f4e021ca0532" providerId="ADAL" clId="{C0282907-8BE3-4EE2-85AC-49B325E87A45}" dt="2024-11-08T10:11:44.577" v="605" actId="478"/>
          <ac:spMkLst>
            <pc:docMk/>
            <pc:sldMk cId="3727150319" sldId="290"/>
            <ac:spMk id="3" creationId="{2AC022FE-A293-E47C-A961-BB58544440D7}"/>
          </ac:spMkLst>
        </pc:spChg>
        <pc:spChg chg="add mod">
          <ac:chgData name="Jonas Gabriel Gartner" userId="c8c0fc28-ce43-45d7-978a-f4e021ca0532" providerId="ADAL" clId="{C0282907-8BE3-4EE2-85AC-49B325E87A45}" dt="2024-11-08T10:13:49.601" v="662" actId="1076"/>
          <ac:spMkLst>
            <pc:docMk/>
            <pc:sldMk cId="3727150319" sldId="290"/>
            <ac:spMk id="9" creationId="{78A17133-F560-6C6D-28FB-9628A2470909}"/>
          </ac:spMkLst>
        </pc:spChg>
        <pc:picChg chg="add del mod">
          <ac:chgData name="Jonas Gabriel Gartner" userId="c8c0fc28-ce43-45d7-978a-f4e021ca0532" providerId="ADAL" clId="{C0282907-8BE3-4EE2-85AC-49B325E87A45}" dt="2024-11-08T10:12:31.884" v="614" actId="478"/>
          <ac:picMkLst>
            <pc:docMk/>
            <pc:sldMk cId="3727150319" sldId="290"/>
            <ac:picMk id="6" creationId="{757FBA85-34D3-BD72-A012-DEC44E25D1A8}"/>
          </ac:picMkLst>
        </pc:picChg>
        <pc:picChg chg="add mod modCrop">
          <ac:chgData name="Jonas Gabriel Gartner" userId="c8c0fc28-ce43-45d7-978a-f4e021ca0532" providerId="ADAL" clId="{C0282907-8BE3-4EE2-85AC-49B325E87A45}" dt="2024-11-08T10:12:56.156" v="623" actId="1076"/>
          <ac:picMkLst>
            <pc:docMk/>
            <pc:sldMk cId="3727150319" sldId="290"/>
            <ac:picMk id="7" creationId="{334BB963-37BD-1C71-B129-06411F90F5A7}"/>
          </ac:picMkLst>
        </pc:picChg>
        <pc:picChg chg="add mod modCrop">
          <ac:chgData name="Jonas Gabriel Gartner" userId="c8c0fc28-ce43-45d7-978a-f4e021ca0532" providerId="ADAL" clId="{C0282907-8BE3-4EE2-85AC-49B325E87A45}" dt="2024-11-08T10:13:55.318" v="663" actId="1076"/>
          <ac:picMkLst>
            <pc:docMk/>
            <pc:sldMk cId="3727150319" sldId="290"/>
            <ac:picMk id="8" creationId="{866DBEDC-01E5-E954-89E7-0A140D9E55E3}"/>
          </ac:picMkLst>
        </pc:picChg>
        <pc:inkChg chg="add">
          <ac:chgData name="Jonas Gabriel Gartner" userId="c8c0fc28-ce43-45d7-978a-f4e021ca0532" providerId="ADAL" clId="{C0282907-8BE3-4EE2-85AC-49B325E87A45}" dt="2024-11-08T10:11:40.774" v="602" actId="9405"/>
          <ac:inkMkLst>
            <pc:docMk/>
            <pc:sldMk cId="3727150319" sldId="290"/>
            <ac:inkMk id="4" creationId="{F5F79A93-5E06-6E55-E407-3EE9403F332C}"/>
          </ac:inkMkLst>
        </pc:inkChg>
      </pc:sldChg>
      <pc:sldChg chg="addSp delSp modSp new del mod">
        <pc:chgData name="Jonas Gabriel Gartner" userId="c8c0fc28-ce43-45d7-978a-f4e021ca0532" providerId="ADAL" clId="{C0282907-8BE3-4EE2-85AC-49B325E87A45}" dt="2024-11-08T10:22:44.476" v="767" actId="680"/>
        <pc:sldMkLst>
          <pc:docMk/>
          <pc:sldMk cId="34335704" sldId="291"/>
        </pc:sldMkLst>
        <pc:spChg chg="mod">
          <ac:chgData name="Jonas Gabriel Gartner" userId="c8c0fc28-ce43-45d7-978a-f4e021ca0532" providerId="ADAL" clId="{C0282907-8BE3-4EE2-85AC-49B325E87A45}" dt="2024-11-08T10:22:40.349" v="763" actId="20577"/>
          <ac:spMkLst>
            <pc:docMk/>
            <pc:sldMk cId="34335704" sldId="291"/>
            <ac:spMk id="2" creationId="{FD0E2067-4E37-6987-FBC4-82DDBA6A7C00}"/>
          </ac:spMkLst>
        </pc:spChg>
        <pc:spChg chg="add del">
          <ac:chgData name="Jonas Gabriel Gartner" userId="c8c0fc28-ce43-45d7-978a-f4e021ca0532" providerId="ADAL" clId="{C0282907-8BE3-4EE2-85AC-49B325E87A45}" dt="2024-11-08T10:22:43.543" v="766" actId="478"/>
          <ac:spMkLst>
            <pc:docMk/>
            <pc:sldMk cId="34335704" sldId="291"/>
            <ac:spMk id="3" creationId="{F1F94E15-B829-9387-E82D-535F608BEE6B}"/>
          </ac:spMkLst>
        </pc:spChg>
        <pc:spChg chg="add mod">
          <ac:chgData name="Jonas Gabriel Gartner" userId="c8c0fc28-ce43-45d7-978a-f4e021ca0532" providerId="ADAL" clId="{C0282907-8BE3-4EE2-85AC-49B325E87A45}" dt="2024-11-08T10:22:42.667" v="765" actId="1076"/>
          <ac:spMkLst>
            <pc:docMk/>
            <pc:sldMk cId="34335704" sldId="291"/>
            <ac:spMk id="24" creationId="{225DA256-69A8-0A5E-960D-807B62B8D8E4}"/>
          </ac:spMkLst>
        </pc:spChg>
        <pc:spChg chg="add mod">
          <ac:chgData name="Jonas Gabriel Gartner" userId="c8c0fc28-ce43-45d7-978a-f4e021ca0532" providerId="ADAL" clId="{C0282907-8BE3-4EE2-85AC-49B325E87A45}" dt="2024-11-08T10:22:42.667" v="765" actId="1076"/>
          <ac:spMkLst>
            <pc:docMk/>
            <pc:sldMk cId="34335704" sldId="291"/>
            <ac:spMk id="25" creationId="{C40DFAE5-B7E3-76FE-BB72-7E85E7E38402}"/>
          </ac:spMkLst>
        </pc:spChg>
        <pc:picChg chg="add mod">
          <ac:chgData name="Jonas Gabriel Gartner" userId="c8c0fc28-ce43-45d7-978a-f4e021ca0532" providerId="ADAL" clId="{C0282907-8BE3-4EE2-85AC-49B325E87A45}" dt="2024-11-08T10:22:39.172" v="761" actId="1076"/>
          <ac:picMkLst>
            <pc:docMk/>
            <pc:sldMk cId="34335704" sldId="291"/>
            <ac:picMk id="23" creationId="{F7B63CBA-907E-3AEB-C7EB-D70B3EA99D05}"/>
          </ac:picMkLst>
        </pc:picChg>
      </pc:sldChg>
      <pc:sldChg chg="modSp new del mod">
        <pc:chgData name="Jonas Gabriel Gartner" userId="c8c0fc28-ce43-45d7-978a-f4e021ca0532" providerId="ADAL" clId="{C0282907-8BE3-4EE2-85AC-49B325E87A45}" dt="2024-11-08T13:46:37.163" v="922" actId="47"/>
        <pc:sldMkLst>
          <pc:docMk/>
          <pc:sldMk cId="1143418711" sldId="291"/>
        </pc:sldMkLst>
        <pc:spChg chg="mod">
          <ac:chgData name="Jonas Gabriel Gartner" userId="c8c0fc28-ce43-45d7-978a-f4e021ca0532" providerId="ADAL" clId="{C0282907-8BE3-4EE2-85AC-49B325E87A45}" dt="2024-11-08T13:45:26.854" v="921" actId="20577"/>
          <ac:spMkLst>
            <pc:docMk/>
            <pc:sldMk cId="1143418711" sldId="291"/>
            <ac:spMk id="3" creationId="{EE0FAA35-94EB-46DD-0A22-611DAFBEDD8B}"/>
          </ac:spMkLst>
        </pc:spChg>
      </pc:sldChg>
    </pc:docChg>
  </pc:docChgLst>
  <pc:docChgLst>
    <pc:chgData name="Sigge Axelsson" userId="fcd3d4e3-8623-4e90-b3a9-fb34d4f57e8c" providerId="ADAL" clId="{D7435002-8866-4D63-9C2D-7D8E836273C9}"/>
    <pc:docChg chg="undo custSel addSld delSld modSld sldOrd">
      <pc:chgData name="Sigge Axelsson" userId="fcd3d4e3-8623-4e90-b3a9-fb34d4f57e8c" providerId="ADAL" clId="{D7435002-8866-4D63-9C2D-7D8E836273C9}" dt="2024-11-11T08:04:34.216" v="967" actId="47"/>
      <pc:docMkLst>
        <pc:docMk/>
      </pc:docMkLst>
      <pc:sldChg chg="modSp mod">
        <pc:chgData name="Sigge Axelsson" userId="fcd3d4e3-8623-4e90-b3a9-fb34d4f57e8c" providerId="ADAL" clId="{D7435002-8866-4D63-9C2D-7D8E836273C9}" dt="2024-11-08T14:00:08.461" v="662" actId="207"/>
        <pc:sldMkLst>
          <pc:docMk/>
          <pc:sldMk cId="3194377694" sldId="256"/>
        </pc:sldMkLst>
        <pc:spChg chg="mod">
          <ac:chgData name="Sigge Axelsson" userId="fcd3d4e3-8623-4e90-b3a9-fb34d4f57e8c" providerId="ADAL" clId="{D7435002-8866-4D63-9C2D-7D8E836273C9}" dt="2024-11-08T13:58:25.886" v="603" actId="207"/>
          <ac:spMkLst>
            <pc:docMk/>
            <pc:sldMk cId="3194377694" sldId="256"/>
            <ac:spMk id="2" creationId="{00000000-0000-0000-0000-000000000000}"/>
          </ac:spMkLst>
        </pc:spChg>
        <pc:spChg chg="mod">
          <ac:chgData name="Sigge Axelsson" userId="fcd3d4e3-8623-4e90-b3a9-fb34d4f57e8c" providerId="ADAL" clId="{D7435002-8866-4D63-9C2D-7D8E836273C9}" dt="2024-11-08T14:00:08.461" v="662" actId="207"/>
          <ac:spMkLst>
            <pc:docMk/>
            <pc:sldMk cId="3194377694" sldId="256"/>
            <ac:spMk id="3" creationId="{00000000-0000-0000-0000-000000000000}"/>
          </ac:spMkLst>
        </pc:spChg>
      </pc:sldChg>
      <pc:sldChg chg="addSp delSp modSp mod">
        <pc:chgData name="Sigge Axelsson" userId="fcd3d4e3-8623-4e90-b3a9-fb34d4f57e8c" providerId="ADAL" clId="{D7435002-8866-4D63-9C2D-7D8E836273C9}" dt="2024-11-08T14:08:55.159" v="944" actId="1036"/>
        <pc:sldMkLst>
          <pc:docMk/>
          <pc:sldMk cId="1218648065" sldId="257"/>
        </pc:sldMkLst>
        <pc:spChg chg="del mod">
          <ac:chgData name="Sigge Axelsson" userId="fcd3d4e3-8623-4e90-b3a9-fb34d4f57e8c" providerId="ADAL" clId="{D7435002-8866-4D63-9C2D-7D8E836273C9}" dt="2024-11-08T13:54:25.169" v="527" actId="478"/>
          <ac:spMkLst>
            <pc:docMk/>
            <pc:sldMk cId="1218648065" sldId="257"/>
            <ac:spMk id="2" creationId="{72AFD091-D83D-7E8B-B2B1-AA69E36ED485}"/>
          </ac:spMkLst>
        </pc:spChg>
        <pc:spChg chg="add del mod">
          <ac:chgData name="Sigge Axelsson" userId="fcd3d4e3-8623-4e90-b3a9-fb34d4f57e8c" providerId="ADAL" clId="{D7435002-8866-4D63-9C2D-7D8E836273C9}" dt="2024-11-08T13:54:28.252" v="529" actId="478"/>
          <ac:spMkLst>
            <pc:docMk/>
            <pc:sldMk cId="1218648065" sldId="257"/>
            <ac:spMk id="5" creationId="{F2AF50A4-DF4E-DBD6-D317-CF4BA21FD272}"/>
          </ac:spMkLst>
        </pc:spChg>
        <pc:spChg chg="mod">
          <ac:chgData name="Sigge Axelsson" userId="fcd3d4e3-8623-4e90-b3a9-fb34d4f57e8c" providerId="ADAL" clId="{D7435002-8866-4D63-9C2D-7D8E836273C9}" dt="2024-11-08T14:08:55.159" v="944" actId="1036"/>
          <ac:spMkLst>
            <pc:docMk/>
            <pc:sldMk cId="1218648065" sldId="257"/>
            <ac:spMk id="6" creationId="{1CE3A35F-7E12-DDE7-CDC9-8CED6ADF8A84}"/>
          </ac:spMkLst>
        </pc:spChg>
        <pc:spChg chg="add mod">
          <ac:chgData name="Sigge Axelsson" userId="fcd3d4e3-8623-4e90-b3a9-fb34d4f57e8c" providerId="ADAL" clId="{D7435002-8866-4D63-9C2D-7D8E836273C9}" dt="2024-11-08T13:55:15.693" v="576" actId="20577"/>
          <ac:spMkLst>
            <pc:docMk/>
            <pc:sldMk cId="1218648065" sldId="257"/>
            <ac:spMk id="7" creationId="{9F1680E7-BB67-2484-C531-534063010D27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1218648065" sldId="257"/>
            <ac:spMk id="1052" creationId="{04812C46-200A-4DEB-A05E-3ED6C68C2387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1218648065" sldId="257"/>
            <ac:spMk id="1054" creationId="{D1EA859B-E555-4109-94F3-6700E046E008}"/>
          </ac:spMkLst>
        </pc:spChg>
        <pc:picChg chg="del mod">
          <ac:chgData name="Sigge Axelsson" userId="fcd3d4e3-8623-4e90-b3a9-fb34d4f57e8c" providerId="ADAL" clId="{D7435002-8866-4D63-9C2D-7D8E836273C9}" dt="2024-11-08T13:56:09.975" v="580" actId="478"/>
          <ac:picMkLst>
            <pc:docMk/>
            <pc:sldMk cId="1218648065" sldId="257"/>
            <ac:picMk id="3" creationId="{FBAFC5D9-018E-2240-E81C-1B0721FA6D57}"/>
          </ac:picMkLst>
        </pc:picChg>
        <pc:picChg chg="add mod">
          <ac:chgData name="Sigge Axelsson" userId="fcd3d4e3-8623-4e90-b3a9-fb34d4f57e8c" providerId="ADAL" clId="{D7435002-8866-4D63-9C2D-7D8E836273C9}" dt="2024-11-08T13:56:57.681" v="591" actId="1076"/>
          <ac:picMkLst>
            <pc:docMk/>
            <pc:sldMk cId="1218648065" sldId="257"/>
            <ac:picMk id="9" creationId="{E6330642-86EA-D93E-04D9-E82CB0C9AC89}"/>
          </ac:picMkLst>
        </pc:picChg>
      </pc:sldChg>
      <pc:sldChg chg="addSp delSp modSp mod">
        <pc:chgData name="Sigge Axelsson" userId="fcd3d4e3-8623-4e90-b3a9-fb34d4f57e8c" providerId="ADAL" clId="{D7435002-8866-4D63-9C2D-7D8E836273C9}" dt="2024-11-08T14:09:02.600" v="954" actId="1036"/>
        <pc:sldMkLst>
          <pc:docMk/>
          <pc:sldMk cId="2242778192" sldId="258"/>
        </pc:sldMkLst>
        <pc:spChg chg="del mod">
          <ac:chgData name="Sigge Axelsson" userId="fcd3d4e3-8623-4e90-b3a9-fb34d4f57e8c" providerId="ADAL" clId="{D7435002-8866-4D63-9C2D-7D8E836273C9}" dt="2024-11-08T14:04:23.134" v="730" actId="478"/>
          <ac:spMkLst>
            <pc:docMk/>
            <pc:sldMk cId="2242778192" sldId="258"/>
            <ac:spMk id="2" creationId="{A0313738-3468-78C5-A301-9E7F0D5A96FE}"/>
          </ac:spMkLst>
        </pc:spChg>
        <pc:spChg chg="mod">
          <ac:chgData name="Sigge Axelsson" userId="fcd3d4e3-8623-4e90-b3a9-fb34d4f57e8c" providerId="ADAL" clId="{D7435002-8866-4D63-9C2D-7D8E836273C9}" dt="2024-11-08T14:09:02.600" v="954" actId="1036"/>
          <ac:spMkLst>
            <pc:docMk/>
            <pc:sldMk cId="2242778192" sldId="258"/>
            <ac:spMk id="4" creationId="{7CD26698-F0EE-0ABA-6513-B31D15DD9C73}"/>
          </ac:spMkLst>
        </pc:spChg>
        <pc:spChg chg="add del mod">
          <ac:chgData name="Sigge Axelsson" userId="fcd3d4e3-8623-4e90-b3a9-fb34d4f57e8c" providerId="ADAL" clId="{D7435002-8866-4D63-9C2D-7D8E836273C9}" dt="2024-11-08T14:04:25.760" v="732" actId="478"/>
          <ac:spMkLst>
            <pc:docMk/>
            <pc:sldMk cId="2242778192" sldId="258"/>
            <ac:spMk id="5" creationId="{2C4FC917-09D2-AB7F-E70F-7176CF9F4836}"/>
          </ac:spMkLst>
        </pc:spChg>
        <pc:spChg chg="add mod">
          <ac:chgData name="Sigge Axelsson" userId="fcd3d4e3-8623-4e90-b3a9-fb34d4f57e8c" providerId="ADAL" clId="{D7435002-8866-4D63-9C2D-7D8E836273C9}" dt="2024-11-08T14:04:35.427" v="751" actId="6549"/>
          <ac:spMkLst>
            <pc:docMk/>
            <pc:sldMk cId="2242778192" sldId="258"/>
            <ac:spMk id="7" creationId="{3277DE07-4896-27AE-CCF0-2830B5A7F192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2242778192" sldId="258"/>
            <ac:spMk id="17" creationId="{04812C46-200A-4DEB-A05E-3ED6C68C2387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2242778192" sldId="258"/>
            <ac:spMk id="19" creationId="{D1EA859B-E555-4109-94F3-6700E046E008}"/>
          </ac:spMkLst>
        </pc:spChg>
      </pc:sldChg>
      <pc:sldChg chg="addSp delSp modSp mod">
        <pc:chgData name="Sigge Axelsson" userId="fcd3d4e3-8623-4e90-b3a9-fb34d4f57e8c" providerId="ADAL" clId="{D7435002-8866-4D63-9C2D-7D8E836273C9}" dt="2024-11-08T14:09:12.098" v="955" actId="207"/>
        <pc:sldMkLst>
          <pc:docMk/>
          <pc:sldMk cId="2000280067" sldId="259"/>
        </pc:sldMkLst>
        <pc:spChg chg="del mod">
          <ac:chgData name="Sigge Axelsson" userId="fcd3d4e3-8623-4e90-b3a9-fb34d4f57e8c" providerId="ADAL" clId="{D7435002-8866-4D63-9C2D-7D8E836273C9}" dt="2024-11-08T14:06:41.657" v="785" actId="478"/>
          <ac:spMkLst>
            <pc:docMk/>
            <pc:sldMk cId="2000280067" sldId="259"/>
            <ac:spMk id="2" creationId="{5B27CA35-33B8-4BDD-353F-CA6FCD8C13C9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2000280067" sldId="259"/>
            <ac:spMk id="3" creationId="{A1ED5ED5-FBCF-B795-7363-2F4310753579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2000280067" sldId="259"/>
            <ac:spMk id="4" creationId="{4ED6E706-D0AF-9714-775A-A3460A7404B6}"/>
          </ac:spMkLst>
        </pc:spChg>
        <pc:spChg chg="add del mod">
          <ac:chgData name="Sigge Axelsson" userId="fcd3d4e3-8623-4e90-b3a9-fb34d4f57e8c" providerId="ADAL" clId="{D7435002-8866-4D63-9C2D-7D8E836273C9}" dt="2024-11-08T14:06:44.848" v="787" actId="478"/>
          <ac:spMkLst>
            <pc:docMk/>
            <pc:sldMk cId="2000280067" sldId="259"/>
            <ac:spMk id="6" creationId="{1A66EB9C-6167-8106-1132-69BC3B7FE95B}"/>
          </ac:spMkLst>
        </pc:spChg>
        <pc:spChg chg="add mod">
          <ac:chgData name="Sigge Axelsson" userId="fcd3d4e3-8623-4e90-b3a9-fb34d4f57e8c" providerId="ADAL" clId="{D7435002-8866-4D63-9C2D-7D8E836273C9}" dt="2024-11-08T14:06:57.627" v="818" actId="313"/>
          <ac:spMkLst>
            <pc:docMk/>
            <pc:sldMk cId="2000280067" sldId="259"/>
            <ac:spMk id="7" creationId="{06A9567C-B25B-B252-122C-C8DF219109EA}"/>
          </ac:spMkLst>
        </pc:spChg>
        <pc:spChg chg="mod">
          <ac:chgData name="Sigge Axelsson" userId="fcd3d4e3-8623-4e90-b3a9-fb34d4f57e8c" providerId="ADAL" clId="{D7435002-8866-4D63-9C2D-7D8E836273C9}" dt="2024-11-08T14:09:12.098" v="955" actId="207"/>
          <ac:spMkLst>
            <pc:docMk/>
            <pc:sldMk cId="2000280067" sldId="259"/>
            <ac:spMk id="32" creationId="{AA260D0D-B107-9F76-24B1-DBEBFD89BB41}"/>
          </ac:spMkLst>
        </pc:spChg>
        <pc:spChg chg="mod">
          <ac:chgData name="Sigge Axelsson" userId="fcd3d4e3-8623-4e90-b3a9-fb34d4f57e8c" providerId="ADAL" clId="{D7435002-8866-4D63-9C2D-7D8E836273C9}" dt="2024-11-08T14:09:12.098" v="955" actId="207"/>
          <ac:spMkLst>
            <pc:docMk/>
            <pc:sldMk cId="2000280067" sldId="259"/>
            <ac:spMk id="35" creationId="{65E04F77-04F7-FCC7-D382-58BE20255DBF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2000280067" sldId="259"/>
            <ac:spMk id="36" creationId="{9427AF5F-9A0E-42B7-A252-FD64C9885F9C}"/>
          </ac:spMkLst>
        </pc:spChg>
        <pc:spChg chg="mod">
          <ac:chgData name="Sigge Axelsson" userId="fcd3d4e3-8623-4e90-b3a9-fb34d4f57e8c" providerId="ADAL" clId="{D7435002-8866-4D63-9C2D-7D8E836273C9}" dt="2024-11-08T14:09:12.098" v="955" actId="207"/>
          <ac:spMkLst>
            <pc:docMk/>
            <pc:sldMk cId="2000280067" sldId="259"/>
            <ac:spMk id="40" creationId="{5BD3247F-D5FD-6834-96F6-F91EAC94BD21}"/>
          </ac:spMkLst>
        </pc:spChg>
      </pc:sldChg>
      <pc:sldChg chg="addSp delSp modSp mod">
        <pc:chgData name="Sigge Axelsson" userId="fcd3d4e3-8623-4e90-b3a9-fb34d4f57e8c" providerId="ADAL" clId="{D7435002-8866-4D63-9C2D-7D8E836273C9}" dt="2024-11-08T14:09:34.090" v="956" actId="1076"/>
        <pc:sldMkLst>
          <pc:docMk/>
          <pc:sldMk cId="400793581" sldId="262"/>
        </pc:sldMkLst>
        <pc:spChg chg="del mod">
          <ac:chgData name="Sigge Axelsson" userId="fcd3d4e3-8623-4e90-b3a9-fb34d4f57e8c" providerId="ADAL" clId="{D7435002-8866-4D63-9C2D-7D8E836273C9}" dt="2024-11-08T14:07:32.525" v="825" actId="478"/>
          <ac:spMkLst>
            <pc:docMk/>
            <pc:sldMk cId="400793581" sldId="262"/>
            <ac:spMk id="2" creationId="{281C2D3D-E2C3-1A97-C2FA-F389C6DB43E1}"/>
          </ac:spMkLst>
        </pc:spChg>
        <pc:spChg chg="add del mod">
          <ac:chgData name="Sigge Axelsson" userId="fcd3d4e3-8623-4e90-b3a9-fb34d4f57e8c" providerId="ADAL" clId="{D7435002-8866-4D63-9C2D-7D8E836273C9}" dt="2024-11-08T14:07:34.962" v="827" actId="478"/>
          <ac:spMkLst>
            <pc:docMk/>
            <pc:sldMk cId="400793581" sldId="262"/>
            <ac:spMk id="4" creationId="{D1E5B2F4-80C2-4E6A-7E43-7430AD55F8DF}"/>
          </ac:spMkLst>
        </pc:spChg>
        <pc:spChg chg="add mod">
          <ac:chgData name="Sigge Axelsson" userId="fcd3d4e3-8623-4e90-b3a9-fb34d4f57e8c" providerId="ADAL" clId="{D7435002-8866-4D63-9C2D-7D8E836273C9}" dt="2024-11-08T14:07:41.535" v="840" actId="20577"/>
          <ac:spMkLst>
            <pc:docMk/>
            <pc:sldMk cId="400793581" sldId="262"/>
            <ac:spMk id="5" creationId="{C5D85AE1-0E14-E1B7-967F-6F5F9ECBC714}"/>
          </ac:spMkLst>
        </pc:spChg>
        <pc:spChg chg="mod">
          <ac:chgData name="Sigge Axelsson" userId="fcd3d4e3-8623-4e90-b3a9-fb34d4f57e8c" providerId="ADAL" clId="{D7435002-8866-4D63-9C2D-7D8E836273C9}" dt="2024-11-08T14:09:34.090" v="956" actId="1076"/>
          <ac:spMkLst>
            <pc:docMk/>
            <pc:sldMk cId="400793581" sldId="262"/>
            <ac:spMk id="24" creationId="{225DA256-69A8-0A5E-960D-807B62B8D8E4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400793581" sldId="262"/>
            <ac:spMk id="28" creationId="{F0DCC097-1DB8-4B6D-85D0-6FBA0E1CA4BA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400793581" sldId="262"/>
            <ac:spMk id="30" creationId="{E0B58608-23C8-4441-994D-C6823EEE1DB7}"/>
          </ac:spMkLst>
        </pc:spChg>
        <pc:picChg chg="mod">
          <ac:chgData name="Sigge Axelsson" userId="fcd3d4e3-8623-4e90-b3a9-fb34d4f57e8c" providerId="ADAL" clId="{D7435002-8866-4D63-9C2D-7D8E836273C9}" dt="2024-11-08T14:07:22.507" v="824" actId="1076"/>
          <ac:picMkLst>
            <pc:docMk/>
            <pc:sldMk cId="400793581" sldId="262"/>
            <ac:picMk id="23" creationId="{F7B63CBA-907E-3AEB-C7EB-D70B3EA99D05}"/>
          </ac:picMkLst>
        </pc:picChg>
      </pc:sldChg>
      <pc:sldChg chg="addSp delSp modSp mod ord">
        <pc:chgData name="Sigge Axelsson" userId="fcd3d4e3-8623-4e90-b3a9-fb34d4f57e8c" providerId="ADAL" clId="{D7435002-8866-4D63-9C2D-7D8E836273C9}" dt="2024-11-08T14:06:31.560" v="784"/>
        <pc:sldMkLst>
          <pc:docMk/>
          <pc:sldMk cId="585619295" sldId="265"/>
        </pc:sldMkLst>
        <pc:spChg chg="del mod">
          <ac:chgData name="Sigge Axelsson" userId="fcd3d4e3-8623-4e90-b3a9-fb34d4f57e8c" providerId="ADAL" clId="{D7435002-8866-4D63-9C2D-7D8E836273C9}" dt="2024-11-08T14:05:42.123" v="757" actId="478"/>
          <ac:spMkLst>
            <pc:docMk/>
            <pc:sldMk cId="585619295" sldId="265"/>
            <ac:spMk id="2" creationId="{0CFC4FF8-E95F-CF34-CEE4-9B64B4EDA94A}"/>
          </ac:spMkLst>
        </pc:spChg>
        <pc:spChg chg="add del mod">
          <ac:chgData name="Sigge Axelsson" userId="fcd3d4e3-8623-4e90-b3a9-fb34d4f57e8c" providerId="ADAL" clId="{D7435002-8866-4D63-9C2D-7D8E836273C9}" dt="2024-11-08T14:05:48.053" v="759" actId="478"/>
          <ac:spMkLst>
            <pc:docMk/>
            <pc:sldMk cId="585619295" sldId="265"/>
            <ac:spMk id="15" creationId="{4D3FEEBF-B840-32F4-7EB1-1864E95EEC28}"/>
          </ac:spMkLst>
        </pc:spChg>
        <pc:spChg chg="add mod">
          <ac:chgData name="Sigge Axelsson" userId="fcd3d4e3-8623-4e90-b3a9-fb34d4f57e8c" providerId="ADAL" clId="{D7435002-8866-4D63-9C2D-7D8E836273C9}" dt="2024-11-08T14:06:28.547" v="782" actId="20577"/>
          <ac:spMkLst>
            <pc:docMk/>
            <pc:sldMk cId="585619295" sldId="265"/>
            <ac:spMk id="16" creationId="{36033B85-CC71-30E1-339B-302B4D3C9181}"/>
          </ac:spMkLst>
        </pc:spChg>
        <pc:grpChg chg="mod">
          <ac:chgData name="Sigge Axelsson" userId="fcd3d4e3-8623-4e90-b3a9-fb34d4f57e8c" providerId="ADAL" clId="{D7435002-8866-4D63-9C2D-7D8E836273C9}" dt="2024-11-08T14:06:01.682" v="760" actId="164"/>
          <ac:grpSpMkLst>
            <pc:docMk/>
            <pc:sldMk cId="585619295" sldId="265"/>
            <ac:grpSpMk id="9" creationId="{E5C6E323-441A-55A1-720C-AC6DE6E6AFA3}"/>
          </ac:grpSpMkLst>
        </pc:grpChg>
        <pc:grpChg chg="mod">
          <ac:chgData name="Sigge Axelsson" userId="fcd3d4e3-8623-4e90-b3a9-fb34d4f57e8c" providerId="ADAL" clId="{D7435002-8866-4D63-9C2D-7D8E836273C9}" dt="2024-11-08T14:06:01.682" v="760" actId="164"/>
          <ac:grpSpMkLst>
            <pc:docMk/>
            <pc:sldMk cId="585619295" sldId="265"/>
            <ac:grpSpMk id="12" creationId="{8D5AC0E1-3A30-9ACB-3131-D2F1F4BD3401}"/>
          </ac:grpSpMkLst>
        </pc:grpChg>
        <pc:grpChg chg="add mod">
          <ac:chgData name="Sigge Axelsson" userId="fcd3d4e3-8623-4e90-b3a9-fb34d4f57e8c" providerId="ADAL" clId="{D7435002-8866-4D63-9C2D-7D8E836273C9}" dt="2024-11-08T14:06:12.483" v="763" actId="14100"/>
          <ac:grpSpMkLst>
            <pc:docMk/>
            <pc:sldMk cId="585619295" sldId="265"/>
            <ac:grpSpMk id="17" creationId="{02025352-2394-2DC9-4B1C-255376097957}"/>
          </ac:grpSpMkLst>
        </pc:grpChg>
        <pc:grpChg chg="mod">
          <ac:chgData name="Sigge Axelsson" userId="fcd3d4e3-8623-4e90-b3a9-fb34d4f57e8c" providerId="ADAL" clId="{D7435002-8866-4D63-9C2D-7D8E836273C9}" dt="2024-11-08T14:06:01.682" v="760" actId="164"/>
          <ac:grpSpMkLst>
            <pc:docMk/>
            <pc:sldMk cId="585619295" sldId="265"/>
            <ac:grpSpMk id="29" creationId="{799F71F5-11EF-1E8E-50F1-3B855670A6CE}"/>
          </ac:grpSpMkLst>
        </pc:grpChg>
        <pc:picChg chg="mod">
          <ac:chgData name="Sigge Axelsson" userId="fcd3d4e3-8623-4e90-b3a9-fb34d4f57e8c" providerId="ADAL" clId="{D7435002-8866-4D63-9C2D-7D8E836273C9}" dt="2024-11-08T14:06:01.682" v="760" actId="164"/>
          <ac:picMkLst>
            <pc:docMk/>
            <pc:sldMk cId="585619295" sldId="265"/>
            <ac:picMk id="8" creationId="{E88D91B0-E34A-AB2D-D630-556CF2F2BC36}"/>
          </ac:picMkLst>
        </pc:picChg>
        <pc:inkChg chg="mod">
          <ac:chgData name="Sigge Axelsson" userId="fcd3d4e3-8623-4e90-b3a9-fb34d4f57e8c" providerId="ADAL" clId="{D7435002-8866-4D63-9C2D-7D8E836273C9}" dt="2024-11-08T14:06:01.682" v="760" actId="164"/>
          <ac:inkMkLst>
            <pc:docMk/>
            <pc:sldMk cId="585619295" sldId="265"/>
            <ac:inkMk id="13" creationId="{EF3453FE-4298-0A5A-EBDD-0F07BA3FD078}"/>
          </ac:inkMkLst>
        </pc:inkChg>
        <pc:inkChg chg="mod">
          <ac:chgData name="Sigge Axelsson" userId="fcd3d4e3-8623-4e90-b3a9-fb34d4f57e8c" providerId="ADAL" clId="{D7435002-8866-4D63-9C2D-7D8E836273C9}" dt="2024-11-08T14:06:01.682" v="760" actId="164"/>
          <ac:inkMkLst>
            <pc:docMk/>
            <pc:sldMk cId="585619295" sldId="265"/>
            <ac:inkMk id="18" creationId="{F76AC5C6-6C84-9160-A419-E39DEE4FCD9D}"/>
          </ac:inkMkLst>
        </pc:inkChg>
        <pc:inkChg chg="mod">
          <ac:chgData name="Sigge Axelsson" userId="fcd3d4e3-8623-4e90-b3a9-fb34d4f57e8c" providerId="ADAL" clId="{D7435002-8866-4D63-9C2D-7D8E836273C9}" dt="2024-11-08T14:06:01.682" v="760" actId="164"/>
          <ac:inkMkLst>
            <pc:docMk/>
            <pc:sldMk cId="585619295" sldId="265"/>
            <ac:inkMk id="30" creationId="{52342AE0-2F8C-6797-0CD2-84E382CB1122}"/>
          </ac:inkMkLst>
        </pc:inkChg>
      </pc:sldChg>
      <pc:sldChg chg="addSp delSp modSp add mod modNotesTx">
        <pc:chgData name="Sigge Axelsson" userId="fcd3d4e3-8623-4e90-b3a9-fb34d4f57e8c" providerId="ADAL" clId="{D7435002-8866-4D63-9C2D-7D8E836273C9}" dt="2024-11-11T08:03:13.100" v="965" actId="20577"/>
        <pc:sldMkLst>
          <pc:docMk/>
          <pc:sldMk cId="2780558719" sldId="273"/>
        </pc:sldMkLst>
        <pc:spChg chg="add del mod">
          <ac:chgData name="Sigge Axelsson" userId="fcd3d4e3-8623-4e90-b3a9-fb34d4f57e8c" providerId="ADAL" clId="{D7435002-8866-4D63-9C2D-7D8E836273C9}" dt="2024-11-08T13:50:09.334" v="253" actId="478"/>
          <ac:spMkLst>
            <pc:docMk/>
            <pc:sldMk cId="2780558719" sldId="273"/>
            <ac:spMk id="2" creationId="{3804552D-5CCF-D9D4-C82A-FE88F7E11950}"/>
          </ac:spMkLst>
        </pc:spChg>
        <pc:spChg chg="add mod">
          <ac:chgData name="Sigge Axelsson" userId="fcd3d4e3-8623-4e90-b3a9-fb34d4f57e8c" providerId="ADAL" clId="{D7435002-8866-4D63-9C2D-7D8E836273C9}" dt="2024-11-08T14:08:04.623" v="853" actId="20577"/>
          <ac:spMkLst>
            <pc:docMk/>
            <pc:sldMk cId="2780558719" sldId="273"/>
            <ac:spMk id="3" creationId="{D975FFC6-D11F-5529-B297-3CA86CDCC150}"/>
          </ac:spMkLst>
        </pc:spChg>
        <pc:spChg chg="add mod">
          <ac:chgData name="Sigge Axelsson" userId="fcd3d4e3-8623-4e90-b3a9-fb34d4f57e8c" providerId="ADAL" clId="{D7435002-8866-4D63-9C2D-7D8E836273C9}" dt="2024-11-08T14:02:35.266" v="667"/>
          <ac:spMkLst>
            <pc:docMk/>
            <pc:sldMk cId="2780558719" sldId="273"/>
            <ac:spMk id="5" creationId="{9F1CC38A-158C-6034-F7A5-6F14E2C01F62}"/>
          </ac:spMkLst>
        </pc:spChg>
        <pc:spChg chg="del">
          <ac:chgData name="Sigge Axelsson" userId="fcd3d4e3-8623-4e90-b3a9-fb34d4f57e8c" providerId="ADAL" clId="{D7435002-8866-4D63-9C2D-7D8E836273C9}" dt="2024-11-08T13:46:57.989" v="228" actId="478"/>
          <ac:spMkLst>
            <pc:docMk/>
            <pc:sldMk cId="2780558719" sldId="273"/>
            <ac:spMk id="9" creationId="{E4AAD0E3-D05F-CC64-17BA-AEDAE51BDA4F}"/>
          </ac:spMkLst>
        </pc:spChg>
        <pc:spChg chg="del mod">
          <ac:chgData name="Sigge Axelsson" userId="fcd3d4e3-8623-4e90-b3a9-fb34d4f57e8c" providerId="ADAL" clId="{D7435002-8866-4D63-9C2D-7D8E836273C9}" dt="2024-11-08T13:46:55.116" v="226" actId="478"/>
          <ac:spMkLst>
            <pc:docMk/>
            <pc:sldMk cId="2780558719" sldId="273"/>
            <ac:spMk id="12" creationId="{D5FB5A19-A193-0844-E2FB-E8B5C029377C}"/>
          </ac:spMkLst>
        </pc:spChg>
        <pc:picChg chg="mod">
          <ac:chgData name="Sigge Axelsson" userId="fcd3d4e3-8623-4e90-b3a9-fb34d4f57e8c" providerId="ADAL" clId="{D7435002-8866-4D63-9C2D-7D8E836273C9}" dt="2024-11-08T14:02:45.797" v="668" actId="14100"/>
          <ac:picMkLst>
            <pc:docMk/>
            <pc:sldMk cId="2780558719" sldId="273"/>
            <ac:picMk id="4" creationId="{3B4B75D8-6A7B-D60D-8A29-0630FDC09CA9}"/>
          </ac:picMkLst>
        </pc:picChg>
      </pc:sldChg>
      <pc:sldChg chg="addSp delSp modSp mod">
        <pc:chgData name="Sigge Axelsson" userId="fcd3d4e3-8623-4e90-b3a9-fb34d4f57e8c" providerId="ADAL" clId="{D7435002-8866-4D63-9C2D-7D8E836273C9}" dt="2024-11-08T13:54:15.710" v="526" actId="20577"/>
        <pc:sldMkLst>
          <pc:docMk/>
          <pc:sldMk cId="3106033911" sldId="287"/>
        </pc:sldMkLst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3106033911" sldId="287"/>
            <ac:spMk id="2" creationId="{2E5B46D5-1A3D-A6BE-4C1C-AEB3637F1A62}"/>
          </ac:spMkLst>
        </pc:spChg>
        <pc:spChg chg="mod">
          <ac:chgData name="Sigge Axelsson" userId="fcd3d4e3-8623-4e90-b3a9-fb34d4f57e8c" providerId="ADAL" clId="{D7435002-8866-4D63-9C2D-7D8E836273C9}" dt="2024-11-08T13:23:09.121" v="62" actId="790"/>
          <ac:spMkLst>
            <pc:docMk/>
            <pc:sldMk cId="3106033911" sldId="287"/>
            <ac:spMk id="3" creationId="{58FAD99B-66E2-7E22-1D47-5CEDCAED037A}"/>
          </ac:spMkLst>
        </pc:spChg>
        <pc:spChg chg="del mod">
          <ac:chgData name="Sigge Axelsson" userId="fcd3d4e3-8623-4e90-b3a9-fb34d4f57e8c" providerId="ADAL" clId="{D7435002-8866-4D63-9C2D-7D8E836273C9}" dt="2024-11-08T13:52:54.165" v="473" actId="478"/>
          <ac:spMkLst>
            <pc:docMk/>
            <pc:sldMk cId="3106033911" sldId="287"/>
            <ac:spMk id="5" creationId="{DD19AAD5-327D-E01F-3574-583F22A3C448}"/>
          </ac:spMkLst>
        </pc:spChg>
        <pc:spChg chg="add mod ord">
          <ac:chgData name="Sigge Axelsson" userId="fcd3d4e3-8623-4e90-b3a9-fb34d4f57e8c" providerId="ADAL" clId="{D7435002-8866-4D63-9C2D-7D8E836273C9}" dt="2024-11-08T13:54:15.710" v="526" actId="20577"/>
          <ac:spMkLst>
            <pc:docMk/>
            <pc:sldMk cId="3106033911" sldId="287"/>
            <ac:spMk id="7" creationId="{4FDC0AC2-6894-78EB-3448-57E192E3BF7E}"/>
          </ac:spMkLst>
        </pc:spChg>
        <pc:grpChg chg="add mod">
          <ac:chgData name="Sigge Axelsson" userId="fcd3d4e3-8623-4e90-b3a9-fb34d4f57e8c" providerId="ADAL" clId="{D7435002-8866-4D63-9C2D-7D8E836273C9}" dt="2024-11-08T13:54:08.139" v="525" actId="14100"/>
          <ac:grpSpMkLst>
            <pc:docMk/>
            <pc:sldMk cId="3106033911" sldId="287"/>
            <ac:grpSpMk id="6" creationId="{E58D8AEF-CBC1-327C-D0BD-2CDDCA0BF4AB}"/>
          </ac:grpSpMkLst>
        </pc:grpChg>
        <pc:picChg chg="mod">
          <ac:chgData name="Sigge Axelsson" userId="fcd3d4e3-8623-4e90-b3a9-fb34d4f57e8c" providerId="ADAL" clId="{D7435002-8866-4D63-9C2D-7D8E836273C9}" dt="2024-11-08T13:12:03.584" v="1" actId="164"/>
          <ac:picMkLst>
            <pc:docMk/>
            <pc:sldMk cId="3106033911" sldId="287"/>
            <ac:picMk id="4" creationId="{C70149B1-3707-558F-BC66-1B4ECA576666}"/>
          </ac:picMkLst>
        </pc:picChg>
      </pc:sldChg>
      <pc:sldChg chg="addSp delSp modSp mod">
        <pc:chgData name="Sigge Axelsson" userId="fcd3d4e3-8623-4e90-b3a9-fb34d4f57e8c" providerId="ADAL" clId="{D7435002-8866-4D63-9C2D-7D8E836273C9}" dt="2024-11-08T14:03:56.772" v="729" actId="6549"/>
        <pc:sldMkLst>
          <pc:docMk/>
          <pc:sldMk cId="1226622774" sldId="289"/>
        </pc:sldMkLst>
        <pc:spChg chg="add mod">
          <ac:chgData name="Sigge Axelsson" userId="fcd3d4e3-8623-4e90-b3a9-fb34d4f57e8c" providerId="ADAL" clId="{D7435002-8866-4D63-9C2D-7D8E836273C9}" dt="2024-11-08T14:03:56.772" v="729" actId="6549"/>
          <ac:spMkLst>
            <pc:docMk/>
            <pc:sldMk cId="1226622774" sldId="289"/>
            <ac:spMk id="2" creationId="{A68594CA-5B94-170D-5F2D-5EBEFFF24A2E}"/>
          </ac:spMkLst>
        </pc:spChg>
        <pc:spChg chg="del mod">
          <ac:chgData name="Sigge Axelsson" userId="fcd3d4e3-8623-4e90-b3a9-fb34d4f57e8c" providerId="ADAL" clId="{D7435002-8866-4D63-9C2D-7D8E836273C9}" dt="2024-11-08T14:03:19.172" v="669" actId="478"/>
          <ac:spMkLst>
            <pc:docMk/>
            <pc:sldMk cId="1226622774" sldId="289"/>
            <ac:spMk id="4" creationId="{F52AE112-B5F9-BF50-8F42-E75524B7A699}"/>
          </ac:spMkLst>
        </pc:spChg>
      </pc:sldChg>
      <pc:sldChg chg="addSp delSp modSp add del mod">
        <pc:chgData name="Sigge Axelsson" userId="fcd3d4e3-8623-4e90-b3a9-fb34d4f57e8c" providerId="ADAL" clId="{D7435002-8866-4D63-9C2D-7D8E836273C9}" dt="2024-11-11T08:04:34.216" v="967" actId="47"/>
        <pc:sldMkLst>
          <pc:docMk/>
          <pc:sldMk cId="3727150319" sldId="290"/>
        </pc:sldMkLst>
        <pc:spChg chg="mod">
          <ac:chgData name="Sigge Axelsson" userId="fcd3d4e3-8623-4e90-b3a9-fb34d4f57e8c" providerId="ADAL" clId="{D7435002-8866-4D63-9C2D-7D8E836273C9}" dt="2024-11-08T14:08:37.193" v="930" actId="1038"/>
          <ac:spMkLst>
            <pc:docMk/>
            <pc:sldMk cId="3727150319" sldId="290"/>
            <ac:spMk id="9" creationId="{78A17133-F560-6C6D-28FB-9628A2470909}"/>
          </ac:spMkLst>
        </pc:spChg>
        <pc:spChg chg="add mod">
          <ac:chgData name="Sigge Axelsson" userId="fcd3d4e3-8623-4e90-b3a9-fb34d4f57e8c" providerId="ADAL" clId="{D7435002-8866-4D63-9C2D-7D8E836273C9}" dt="2024-11-08T14:08:20.442" v="861" actId="20577"/>
          <ac:spMkLst>
            <pc:docMk/>
            <pc:sldMk cId="3727150319" sldId="290"/>
            <ac:spMk id="10" creationId="{F1DD5AE5-6B33-FCF1-D833-D6768324FC14}"/>
          </ac:spMkLst>
        </pc:spChg>
        <pc:picChg chg="add mod">
          <ac:chgData name="Sigge Axelsson" userId="fcd3d4e3-8623-4e90-b3a9-fb34d4f57e8c" providerId="ADAL" clId="{D7435002-8866-4D63-9C2D-7D8E836273C9}" dt="2024-11-08T14:08:37.193" v="930" actId="1038"/>
          <ac:picMkLst>
            <pc:docMk/>
            <pc:sldMk cId="3727150319" sldId="290"/>
            <ac:picMk id="3" creationId="{51E1A0B6-A5DA-E4FC-C9B5-3F81A8A726E1}"/>
          </ac:picMkLst>
        </pc:picChg>
        <pc:picChg chg="add mod">
          <ac:chgData name="Sigge Axelsson" userId="fcd3d4e3-8623-4e90-b3a9-fb34d4f57e8c" providerId="ADAL" clId="{D7435002-8866-4D63-9C2D-7D8E836273C9}" dt="2024-11-08T14:08:37.193" v="930" actId="1038"/>
          <ac:picMkLst>
            <pc:docMk/>
            <pc:sldMk cId="3727150319" sldId="290"/>
            <ac:picMk id="6" creationId="{46FD030A-53B4-229B-94EA-72013FEA6B06}"/>
          </ac:picMkLst>
        </pc:picChg>
        <pc:picChg chg="del mod">
          <ac:chgData name="Sigge Axelsson" userId="fcd3d4e3-8623-4e90-b3a9-fb34d4f57e8c" providerId="ADAL" clId="{D7435002-8866-4D63-9C2D-7D8E836273C9}" dt="2024-11-08T13:27:19.527" v="70" actId="478"/>
          <ac:picMkLst>
            <pc:docMk/>
            <pc:sldMk cId="3727150319" sldId="290"/>
            <ac:picMk id="7" creationId="{334BB963-37BD-1C71-B129-06411F90F5A7}"/>
          </ac:picMkLst>
        </pc:picChg>
        <pc:picChg chg="del mod">
          <ac:chgData name="Sigge Axelsson" userId="fcd3d4e3-8623-4e90-b3a9-fb34d4f57e8c" providerId="ADAL" clId="{D7435002-8866-4D63-9C2D-7D8E836273C9}" dt="2024-11-08T13:27:50.658" v="78" actId="478"/>
          <ac:picMkLst>
            <pc:docMk/>
            <pc:sldMk cId="3727150319" sldId="290"/>
            <ac:picMk id="8" creationId="{866DBEDC-01E5-E954-89E7-0A140D9E55E3}"/>
          </ac:picMkLst>
        </pc:picChg>
        <pc:inkChg chg="mod">
          <ac:chgData name="Sigge Axelsson" userId="fcd3d4e3-8623-4e90-b3a9-fb34d4f57e8c" providerId="ADAL" clId="{D7435002-8866-4D63-9C2D-7D8E836273C9}" dt="2024-11-08T14:08:37.193" v="930" actId="1038"/>
          <ac:inkMkLst>
            <pc:docMk/>
            <pc:sldMk cId="3727150319" sldId="290"/>
            <ac:inkMk id="4" creationId="{F5F79A93-5E06-6E55-E407-3EE9403F332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07:54:24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1716 3 24575,'-37'16'0,"-1"-2"0,-1-2 0,-45 8 0,60-14 0,-122 21 0,-178 10 0,211-26 0,-245-2 0,314-9 0,32 0 0,9 1 0,0-1 0,0 0 0,0 0 0,0 0 0,0 0 0,0 0 0,0-1 0,0 1 0,0-1 0,0 0 0,0 0 0,-5-2 0,8 3 0,0-1 0,0 1 0,0 0 0,0 0 0,0-1 0,0 1 0,0 0 0,0-1 0,0 1 0,1 0 0,-1 0 0,0-1 0,0 1 0,0 0 0,0 0 0,0-1 0,0 1 0,0 0 0,1 0 0,-1-1 0,0 1 0,0 0 0,0 0 0,1 0 0,-1-1 0,0 1 0,0 0 0,1 0 0,-1 0 0,0 0 0,0 0 0,1 0 0,-1-1 0,0 1 0,0 0 0,1 0 0,-1 0 0,0 0 0,0 0 0,1 0 0,-1 0 0,1 0 0,12-4 0,0 0 0,1 0 0,0 1 0,27-2 0,-13 2 0,486-38-656,4 29-278,-451 11 873,75-1 1,1378-31-14,-1206 18 74,-271 10 0,-43 5 0,0 0 0,0 0 0,0 0 0,0 0 0,0 0 0,0 0 0,0 0 0,0 0 0,0 0 0,0-1 0,0 1 0,0 0 0,0 0 0,0 0 0,0 0 0,0 0 0,0 0 0,0 0 0,0 0 0,0 0 0,0 0 0,0 0 0,0 0 0,0-1 0,0 1 0,1 0 0,-1 0 0,0 0 0,0 0 0,0 0 0,0 0 0,0 0 0,0 0 0,0 0 0,0 0 0,0 0 0,-25-2 0,-505-2-468,324 5 205,-1945 0 1818,2088 1-1190,-91 13 0,-56 25-134,136-26-231,-116 7 0,187-20 0,-5-1 0,0 0 0,0 1 0,-1 0 0,1 1 0,-15 4 0,21-5 0,0 0 0,0 0 0,0 0 0,0 1 0,0-1 0,0 1 0,0-1 0,1 1 0,-1 0 0,1-1 0,-1 1 0,1 0 0,0 0 0,-1 0 0,1 0 0,0 0 0,0 0 0,1 1 0,-1-1 0,0 0 0,1 0 0,-1 1 0,1-1 0,0 0 0,0 4 0,0 14 0,1-1 0,0 1 0,2-1 0,9 37 0,30 74 0,-36-114 9,63 153 321,-59-148-614,1-1 0,0 0 0,2-1 0,0-1 0,29 32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07:54:29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9936 1278 24575,'-151'5'0,"-46"4"0,-133 7-164,-145 8-655,-144 5-164,-100 4 0,-1557 138-1851,906-58 1012,7-34-403,932-66 1242,114-7 0,-17-8-255,307 1 1598,22-2 78,40-5 407,-29 7-770,551-62 3094,20 43-1423,-152 14-906,65 3-759,2982 4-3694,-1353 1 1642,-1782-2 2447,-305 0 359,-37 0-615,-53 0 527,-533 1 2311,-712-3 113,940-4-3335,-74-10-655,-2313-54-4661,2498 68 5367,219 1 109,-34 1 82,-118-16 0,177 15 2,1 0-1,0-1 1,0 0-1,0-1 1,0 1-1,-10-6 0,16 7-39,-1 0-1,1 0 1,0 0 0,-1 0-1,1 0 1,0 0-1,0-1 1,-1 1-1,1 0 1,0-1-1,0 1 1,1-1-1,-1 1 1,0-1-1,0 0 1,1 1-1,-1-1 1,1 0-1,-1 1 1,1-1-1,0 0 1,0 0-1,0 1 1,0-1-1,0 0 1,0 1 0,0-1-1,1 0 1,0-3-1,4-12 757,2 0-1,10-23 1,5-9 749,-20 43-1383,1 0-1,0 1 1,0-1-1,1 1 1,-1-1 0,1 1-1,1 0 1,-1 0-1,1 1 1,-1-1-1,8-5 1,2 2 65,0-1-1,0 1 1,23-8-1,-5 4-93,-1 1 0,53-10 0,83-3-70,114 3-227,96 8-655,88 6-164,672 8-1064,348-5-821,-1096-6 1885,-65-2 0,-72 1 25,171-7 262,-374 15 1485,-43 1-359,-14-3 1,-28-10 120,0 3 1,-59-13-1,47 13-270,-190-42 702,-878-93 1920,-38 108-2451,791 39-640,-1573-16-2397,1891 14 2585,98 1 0,86 1 0,78-1 0,89 2-112,90-1-335,90 1 171,61 3-543,3489 22-5564,-3924-29 7366,-102 0-737,-9 0 0,-25-8 245,-152-27 492,-205-26 0,-174-17-142,-2293-150-4010,1436 231 2464,971 5 1412,397-4-733,-557 16 2018,551-14-1337,0 2 1,-63 15-1,103-18-420,0 1 1,1 0-1,-1 1 0,1 0 1,-9 5-1,14-7-78,1 1 1,0-1-1,0 0 1,1 1-1,-1 0 1,0-1-1,1 1 1,0 0 0,-1 0-1,1 1 1,1-1-1,-1 0 1,0 1-1,1-1 1,-2 5-1,0 1 69,0 0 0,-1-1 0,0 1-1,-1-1 1,0 0 0,0 0 0,0-1-1,-13 13 1,-3 1 698,-35 25 0,46-37-886,-180 131-38,-14 10 0,79-55 0,102-80 0,0-1 0,-1-1 0,-45 17 0,10-8 0,-107 55 0,143-66 0,-1 0 0,0-1 0,0-1 0,0-2 0,-1 0 0,-1-1 0,1-2 0,0-1 0,-34 1 0,-159 7 0,-51 2 0,-127-9 0,38-2 0,708 8 0,-136-2 0,447 3-879,11-31-1,-612 16 880,1027-54 0,-961 54 0,558-34 0,-660 35 0,-4 2 0,-1-1 0,0-1 0,0-1 0,-1 0 0,24-10 0,-42 14 0,0 0 0,1 0 0,-1 0 0,1 0 0,-1 0 0,1 0 0,-1 0 0,0-1 0,1 1 0,-1 0 0,0 0 0,1 0 0,-1-1 0,0 1 0,1 0 0,-1 0 0,0-1 0,1 1 0,-1 0 0,0-1 0,0 1 0,1 0 0,-1-1 0,0 1 0,0 0 0,0-1 0,1 1 0,-1-1 0,0 1 0,0 0 0,0-1 0,0 1 0,0-1 0,0 1 0,0 0 0,0-1 0,0 1 0,0-1 0,0 1 0,0 0 0,0-1 0,0 1 0,0-1 0,-1 1 0,1 0 0,0-1 0,0 1 0,0-1 0,-1 1 0,1 0 0,0-1 0,0 1 0,-1 0 0,1 0 0,-1-1 0,-5-3 0,0 1 0,-1-1 0,1 1 0,-1 1 0,-11-4 0,-91-24-4,-219-30 0,215 44-46,-1250-108-238,1325 123 288,-726-44 0,-198-147-1339,844 163 1277,-128-51 1,226 72 358,0-2 0,1 0 1,0-1-1,1-1 0,-24-19 0,3-4 595,-35-41 0,12 16-892,43 44 0,1-1 0,1-1 0,0 0 0,-26-40 0,42 56 0,0 0 0,0 0 0,0 0 0,0 0 0,0 0 0,0 0 0,1-1 0,-1 1 0,1 0 0,-1-1 0,1 1 0,0 0 0,0-1 0,0 1 0,0 0 0,0-1 0,1 1 0,-1 0 0,2-4 0,-1 3 0,1 1 0,0-1 0,-1 0 0,1 1 0,0 0 0,0-1 0,0 1 0,1 0 0,-1 0 0,1 0 0,-1 0 0,6-3 0,6-1 0,1 0 0,-1 1 0,1 0 0,28-5 0,49-5 0,146-7 0,99 19 0,-219 4 0,-10-2 0,-25-1 0,126 13 0,-205-10 0,1-1 0,-1 1 0,0 0 0,1 0 0,-1 1 0,6 2 0,-10-4 0,0 0 0,1 0 0,-1 0 0,0 0 0,0 0 0,0 1 0,0-1 0,1 0 0,-1 0 0,0 0 0,0 0 0,0 0 0,0 1 0,0-1 0,0 0 0,0 0 0,1 0 0,-1 1 0,0-1 0,0 0 0,0 0 0,0 0 0,0 1 0,0-1 0,0 0 0,0 0 0,0 0 0,0 1 0,0-1 0,0 0 0,0 0 0,0 0 0,0 1 0,0-1 0,-1 0 0,1 0 0,0 0 0,0 0 0,0 1 0,0-1 0,0 0 0,0 0 0,-1 0 0,-17 11 0,-45 9 0,-116 21 0,89-22 0,-777 231 0,786-223 0,4-3 0,-107 50 0,174-69 0,1 0 0,0 1 0,0-1 0,0 2 0,0-1 0,1 1 0,-9 11 0,13-14 0,1 1 0,-1 0 0,1 0 0,1 0 0,-1 0 0,1 0 0,0 0 0,0 1 0,0-1 0,1 1 0,0 0 0,0-1 0,0 1 0,1 0 0,0 6 0,0 9 0,1 0 0,1 0 0,1 0 0,7 25 0,-7-37 0,0-1 0,1 1 0,0-1 0,0 1 0,1-1 0,-1 0 0,2-1 0,-1 1 0,1-1 0,1 0 0,-1-1 0,9 7 0,-11-10 0,18 15 0,1 1 0,26 30 0,-44-43 0,-1-1 0,1 1 0,-1 0 0,0 0 0,-1 0 0,1 0 0,-1 1 0,0 0 0,-1-1 0,0 1 0,0 0 0,0 0 0,-1 0 0,0 1 0,0 7 0,-3-14 0,-1-5 0,-3-10 0,-50-248 0,41 182 0,-1-3 0,3-1 0,-3-149 0,16 219 0,2-1 0,-1 1 0,2-1 0,0 1 0,0 0 0,1 0 0,1 0 0,1 0 0,13-24 0,-9 22 0,1 0 0,1 0 0,1 1 0,0 1 0,1 0 0,27-21 0,-36 31-124,0 0 0,0 0 0,-1 0 0,1-1 0,-1 0 0,0 0-1,0 0 1,-1 0 0,0-1 0,5-10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07:54:33.3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11072 1090 24575,'-134'-3'0,"-163"-24"0,88-1-98,-468-58-992,-5 28 299,-629 46-104,1287 13 1029,46-1 701,2143 2-2359,-1082-4 1596,705 2 3285,-1787 0-3357,6 1 0,0-1 0,1-1 0,-1 1 0,0-1 0,0 0 0,8-3 0,-15 4 0,0 0 0,1 0 0,-1 0 0,0 0 0,0 0 0,1 0 0,-1-1 0,0 1 0,0 0 0,1 0 0,-1 0 0,0 0 0,0-1 0,1 1 0,-1 0 0,0 0 0,0-1 0,0 1 0,0 0 0,1 0 0,-1-1 0,0 1 0,0 0 0,0 0 0,0-1 0,0 1 0,0 0 0,0-1 0,0 1 0,0 0 0,0-1 0,0 1 0,0 0 0,0 0 0,0-1 0,0 1 0,0 0 0,0-1 0,0 1 0,0 0 0,0 0 0,0-1 0,-1 1 0,1 0 0,0-1 0,0 1 0,0 0 0,0 0 0,-1 0 0,1-1 0,0 1 0,0 0 0,-1 0 0,1 0 0,0-1 0,0 1 0,-1 0 0,1 0 0,0 0 0,0 0 0,-1 0 0,1 0 0,0 0 0,-1 0 0,1-1 0,-29-9 0,-23-1 0,-1 2 0,-80-2 0,123 11 0,-243-13-164,-86 5-655,-65 2-138,-59 4 79,-60 6-79,-52 7-26,-64 2 0,-618 7 1013,-635-6-4947,-5-11 990,632-5 5719,412 1 2784,1 0 3535,168 1-8035,658 0-76,1-1 0,-1-1 0,-43-10 0,59 10 0,1-1 0,0 0 0,-1-1 0,2 0 0,-1 0 0,0-1 0,1 0 0,0 0 0,0-1 0,0 0 0,1-1 0,-13-13 0,6 1 0,1-1 0,-11-22 0,14 24 0,0 0 0,-1 1 0,-18-21 0,-233-254 0,258 286 0,-1 0 0,1 0 0,1 0 0,-1 0 0,1 0 0,0-1 0,0 1 0,-2-11 0,4 13 0,0 1 0,0 0 0,1-1 0,-1 1 0,1 0 0,0-1 0,0 1 0,0-1 0,0 1 0,1 0 0,-1-1 0,1 1 0,0 0 0,0-1 0,0 1 0,0 0 0,1 0 0,-1 0 0,4-5 0,3 0 0,0 1 0,0 0 0,0 0 0,1 1 0,0 1 0,0-1 0,15-6 0,73-24 0,36 2 0,-75 20 0,-33 9-455,0 0 0,31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0:11:40.7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249EE-8272-4C8D-92A3-74C042A68E80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4AF25-213C-46CD-8C62-14D24FEC2A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227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Jonas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1727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Jonas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763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Jonas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688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Jonas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430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Jonas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94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Jonas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716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Sigge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6620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Sigge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1648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Sigge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4748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Sigge</a:t>
            </a:r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AF25-213C-46CD-8C62-14D24FEC2A8F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698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442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371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64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2720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67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236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765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660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107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896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145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60A13A-DB3F-4AD5-B6AF-BDA0278A0A39}" type="datetimeFigureOut">
              <a:rPr lang="sv-SE" smtClean="0"/>
              <a:t>2024-11-11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728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786456"/>
            <a:ext cx="9144000" cy="2387600"/>
          </a:xfrm>
        </p:spPr>
        <p:txBody>
          <a:bodyPr>
            <a:normAutofit/>
          </a:bodyPr>
          <a:lstStyle/>
          <a:p>
            <a:r>
              <a:rPr lang="en-US" b="1" noProof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Project Plan </a:t>
            </a:r>
            <a:br>
              <a:rPr lang="en-US" b="1" noProof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r>
              <a:rPr lang="en-US" sz="6000" noProof="0">
                <a:solidFill>
                  <a:schemeClr val="tx1">
                    <a:lumMod val="75000"/>
                    <a:lumOff val="25000"/>
                  </a:schemeClr>
                </a:solidFill>
                <a:latin typeface="Aptos Display"/>
              </a:rPr>
              <a:t>Quadcopter Drone</a:t>
            </a:r>
            <a:endParaRPr lang="en-US" b="1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  <a:latin typeface="Aptos Display"/>
              </a:rPr>
              <a:t>Project in Electrical Engineering</a:t>
            </a:r>
          </a:p>
          <a:p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  <a:latin typeface="Aptos Display"/>
              </a:rPr>
              <a:t>Jonas Gartner</a:t>
            </a:r>
            <a:b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  <a:latin typeface="Aptos Display"/>
              </a:rPr>
            </a:br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  <a:latin typeface="Aptos Display"/>
              </a:rPr>
              <a:t>Sigge Axelsson</a:t>
            </a:r>
          </a:p>
          <a:p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  <a:latin typeface="Aptos Display"/>
              </a:rPr>
              <a:t>September 10, 2024</a:t>
            </a:r>
          </a:p>
        </p:txBody>
      </p:sp>
    </p:spTree>
    <p:extLst>
      <p:ext uri="{BB962C8B-B14F-4D97-AF65-F5344CB8AC3E}">
        <p14:creationId xmlns:p14="http://schemas.microsoft.com/office/powerpoint/2010/main" val="319437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3" name="Bildobjekt 22" descr="En bild som visar text, skärmbild, diagram, nummer&#10;&#10;Automatiskt genererad beskrivning">
            <a:extLst>
              <a:ext uri="{FF2B5EF4-FFF2-40B4-BE49-F238E27FC236}">
                <a16:creationId xmlns:a16="http://schemas.microsoft.com/office/drawing/2014/main" id="{F7B63CBA-907E-3AEB-C7EB-D70B3EA99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8"/>
          <a:stretch/>
        </p:blipFill>
        <p:spPr>
          <a:xfrm>
            <a:off x="-1" y="2332362"/>
            <a:ext cx="12149365" cy="4525638"/>
          </a:xfrm>
          <a:prstGeom prst="rect">
            <a:avLst/>
          </a:prstGeom>
        </p:spPr>
      </p:pic>
      <p:sp>
        <p:nvSpPr>
          <p:cNvPr id="24" name="textruta 23">
            <a:extLst>
              <a:ext uri="{FF2B5EF4-FFF2-40B4-BE49-F238E27FC236}">
                <a16:creationId xmlns:a16="http://schemas.microsoft.com/office/drawing/2014/main" id="{225DA256-69A8-0A5E-960D-807B62B8D8E4}"/>
              </a:ext>
            </a:extLst>
          </p:cNvPr>
          <p:cNvSpPr txBox="1"/>
          <p:nvPr/>
        </p:nvSpPr>
        <p:spPr>
          <a:xfrm>
            <a:off x="8981129" y="1376937"/>
            <a:ext cx="30044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>
                <a:solidFill>
                  <a:srgbClr val="FF0066"/>
                </a:solidFill>
              </a:rPr>
              <a:t>Critical for passing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>
                <a:solidFill>
                  <a:srgbClr val="0070C0"/>
                </a:solidFill>
              </a:rPr>
              <a:t>Optional	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C5D85AE1-0E14-E1B7-967F-6F5F9ECBC714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15 HP Course</a:t>
            </a:r>
            <a:br>
              <a:rPr lang="en-US" noProof="0"/>
            </a:b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Time Schedule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3A35F-7E12-DDE7-CDC9-8CED6ADF8A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1671" y="1973061"/>
            <a:ext cx="4235897" cy="42801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Goals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 a simple drone using off the shelf components that is capable of hovering for a few seconds</a:t>
            </a: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Purpose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Gain knowledge for larger 15HP project</a:t>
            </a: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9F1680E7-BB67-2484-C531-534063010D27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Recap 5HP course</a:t>
            </a:r>
            <a:br>
              <a:rPr lang="en-US" noProof="0"/>
            </a:b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Overview and Objectives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latshållare för innehåll 9" descr="En bild som visar inomhus, golv, möbler, bord&#10;&#10;Automatiskt genererad beskrivning">
            <a:extLst>
              <a:ext uri="{FF2B5EF4-FFF2-40B4-BE49-F238E27FC236}">
                <a16:creationId xmlns:a16="http://schemas.microsoft.com/office/drawing/2014/main" id="{E6330642-86EA-D93E-04D9-E82CB0C9A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19363"/>
          <a:stretch/>
        </p:blipFill>
        <p:spPr>
          <a:xfrm>
            <a:off x="4953180" y="1607221"/>
            <a:ext cx="7001321" cy="49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4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4FDC0AC2-6894-78EB-3448-57E192E3BF7E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Recap 5HP course</a:t>
            </a:r>
            <a:br>
              <a:rPr lang="en-US" noProof="0"/>
            </a:b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E58D8AEF-CBC1-327C-D0BD-2CDDCA0BF4AB}"/>
              </a:ext>
            </a:extLst>
          </p:cNvPr>
          <p:cNvGrpSpPr/>
          <p:nvPr/>
        </p:nvGrpSpPr>
        <p:grpSpPr>
          <a:xfrm>
            <a:off x="1655180" y="1450515"/>
            <a:ext cx="8881640" cy="5207370"/>
            <a:chOff x="1807029" y="1376206"/>
            <a:chExt cx="7752967" cy="4545621"/>
          </a:xfrm>
        </p:grpSpPr>
        <p:pic>
          <p:nvPicPr>
            <p:cNvPr id="4" name="Platshållare för innehåll 4" descr="En bild som visar hjul, text, cykel, Fordonsdelar&#10;&#10;Automatiskt genererad beskrivning">
              <a:extLst>
                <a:ext uri="{FF2B5EF4-FFF2-40B4-BE49-F238E27FC236}">
                  <a16:creationId xmlns:a16="http://schemas.microsoft.com/office/drawing/2014/main" id="{C70149B1-3707-558F-BC66-1B4ECA576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5" t="6639" r="1835"/>
            <a:stretch/>
          </p:blipFill>
          <p:spPr>
            <a:xfrm>
              <a:off x="1807029" y="1376206"/>
              <a:ext cx="7752967" cy="4545621"/>
            </a:xfrm>
            <a:prstGeom prst="rect">
              <a:avLst/>
            </a:prstGeom>
          </p:spPr>
        </p:pic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2E5B46D5-1A3D-A6BE-4C1C-AEB3637F1A62}"/>
                </a:ext>
              </a:extLst>
            </p:cNvPr>
            <p:cNvSpPr/>
            <p:nvPr/>
          </p:nvSpPr>
          <p:spPr>
            <a:xfrm>
              <a:off x="3744685" y="3810000"/>
              <a:ext cx="805543" cy="794657"/>
            </a:xfrm>
            <a:prstGeom prst="rect">
              <a:avLst/>
            </a:prstGeom>
            <a:noFill/>
            <a:ln w="508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textruta 2">
              <a:extLst>
                <a:ext uri="{FF2B5EF4-FFF2-40B4-BE49-F238E27FC236}">
                  <a16:creationId xmlns:a16="http://schemas.microsoft.com/office/drawing/2014/main" id="{58FAD99B-66E2-7E22-1D47-5CEDCAED037A}"/>
                </a:ext>
              </a:extLst>
            </p:cNvPr>
            <p:cNvSpPr txBox="1"/>
            <p:nvPr/>
          </p:nvSpPr>
          <p:spPr>
            <a:xfrm>
              <a:off x="3984173" y="4669973"/>
              <a:ext cx="76199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noProof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ESC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03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3491">
            <a:hlinkClick r:id="" action="ppaction://media"/>
            <a:extLst>
              <a:ext uri="{FF2B5EF4-FFF2-40B4-BE49-F238E27FC236}">
                <a16:creationId xmlns:a16="http://schemas.microsoft.com/office/drawing/2014/main" id="{3B4B75D8-6A7B-D60D-8A29-0630FDC09C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5786" y="-1859280"/>
            <a:ext cx="5826214" cy="10356454"/>
          </a:xfrm>
        </p:spPr>
      </p:pic>
      <p:sp>
        <p:nvSpPr>
          <p:cNvPr id="3" name="Rubrik 1">
            <a:extLst>
              <a:ext uri="{FF2B5EF4-FFF2-40B4-BE49-F238E27FC236}">
                <a16:creationId xmlns:a16="http://schemas.microsoft.com/office/drawing/2014/main" id="{D975FFC6-D11F-5529-B297-3CA86CDCC150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Recap 5HP course</a:t>
            </a:r>
            <a:br>
              <a:rPr lang="en-US" noProof="0"/>
            </a:b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Results 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9F1CC38A-158C-6034-F7A5-6F14E2C01F62}"/>
              </a:ext>
            </a:extLst>
          </p:cNvPr>
          <p:cNvSpPr txBox="1"/>
          <p:nvPr/>
        </p:nvSpPr>
        <p:spPr>
          <a:xfrm>
            <a:off x="347973" y="1930789"/>
            <a:ext cx="53744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Hover Test Results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The drone was able to hover briefly, but performance was limited</a:t>
            </a: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Identified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Wired setup imposed physical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Flight dynamics and balancing capabilities were impacted</a:t>
            </a: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5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Fordonsdelar, cykel, golv, hjul&#10;&#10;Automatiskt genererad beskrivning">
            <a:extLst>
              <a:ext uri="{FF2B5EF4-FFF2-40B4-BE49-F238E27FC236}">
                <a16:creationId xmlns:a16="http://schemas.microsoft.com/office/drawing/2014/main" id="{1C870A22-9EB8-25FF-F58A-40072A435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8824" y="1928114"/>
            <a:ext cx="4557776" cy="341833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Bildobjekt 6" descr="En bild som visar text, kvitto, golv, av trä&#10;&#10;Automatiskt genererad beskrivning">
            <a:extLst>
              <a:ext uri="{FF2B5EF4-FFF2-40B4-BE49-F238E27FC236}">
                <a16:creationId xmlns:a16="http://schemas.microsoft.com/office/drawing/2014/main" id="{7F64B7FA-7223-0EF7-B885-381CCB11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37" y="1904873"/>
            <a:ext cx="4566920" cy="34251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Bildobjekt 8" descr="En bild som visar golv, metall, av trä, inomhus&#10;&#10;Automatiskt genererad beskrivning">
            <a:extLst>
              <a:ext uri="{FF2B5EF4-FFF2-40B4-BE49-F238E27FC236}">
                <a16:creationId xmlns:a16="http://schemas.microsoft.com/office/drawing/2014/main" id="{71E8AFEC-DF96-34FB-FDF6-BFC3B69F7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5818" r="3117" b="4987"/>
          <a:stretch/>
        </p:blipFill>
        <p:spPr>
          <a:xfrm rot="5400000">
            <a:off x="3875537" y="2000562"/>
            <a:ext cx="4496344" cy="32512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68594CA-5B94-170D-5F2D-5EBEFFF24A2E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15 HP Course</a:t>
            </a:r>
            <a:br>
              <a:rPr lang="en-US" noProof="0"/>
            </a:b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Progress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22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ubrik 1">
            <a:extLst>
              <a:ext uri="{FF2B5EF4-FFF2-40B4-BE49-F238E27FC236}">
                <a16:creationId xmlns:a16="http://schemas.microsoft.com/office/drawing/2014/main" id="{36033B85-CC71-30E1-339B-302B4D3C9181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15 HP Course </a:t>
            </a:r>
            <a:r>
              <a:rPr lang="en-US" sz="36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Block Diagram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" name="Bildobjekt 43" descr="En bild som visar text, diagram, Plan, Teknisk ritning&#10;&#10;Automatiskt genererad beskrivning">
            <a:extLst>
              <a:ext uri="{FF2B5EF4-FFF2-40B4-BE49-F238E27FC236}">
                <a16:creationId xmlns:a16="http://schemas.microsoft.com/office/drawing/2014/main" id="{E4155855-72C9-C0BD-7AE3-2B5868F82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/>
        </p:blipFill>
        <p:spPr>
          <a:xfrm>
            <a:off x="1012372" y="962113"/>
            <a:ext cx="9840686" cy="6107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" name="Pennanteckning 45">
                <a:extLst>
                  <a:ext uri="{FF2B5EF4-FFF2-40B4-BE49-F238E27FC236}">
                    <a16:creationId xmlns:a16="http://schemas.microsoft.com/office/drawing/2014/main" id="{E05D8826-BA3B-D3D7-3C46-626F456E7FBA}"/>
                  </a:ext>
                </a:extLst>
              </p14:cNvPr>
              <p14:cNvContentPartPr/>
              <p14:nvPr/>
            </p14:nvContentPartPr>
            <p14:xfrm>
              <a:off x="3921463" y="2056354"/>
              <a:ext cx="1333080" cy="271440"/>
            </p14:xfrm>
          </p:contentPart>
        </mc:Choice>
        <mc:Fallback>
          <p:pic>
            <p:nvPicPr>
              <p:cNvPr id="46" name="Pennanteckning 45">
                <a:extLst>
                  <a:ext uri="{FF2B5EF4-FFF2-40B4-BE49-F238E27FC236}">
                    <a16:creationId xmlns:a16="http://schemas.microsoft.com/office/drawing/2014/main" id="{E05D8826-BA3B-D3D7-3C46-626F456E7F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8463" y="1993354"/>
                <a:ext cx="145872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" name="Pennanteckning 46">
                <a:extLst>
                  <a:ext uri="{FF2B5EF4-FFF2-40B4-BE49-F238E27FC236}">
                    <a16:creationId xmlns:a16="http://schemas.microsoft.com/office/drawing/2014/main" id="{2ED96248-C147-C87E-66C3-518C2CA51265}"/>
                  </a:ext>
                </a:extLst>
              </p14:cNvPr>
              <p14:cNvContentPartPr/>
              <p14:nvPr/>
            </p14:nvContentPartPr>
            <p14:xfrm>
              <a:off x="3749383" y="1727674"/>
              <a:ext cx="3658680" cy="639720"/>
            </p14:xfrm>
          </p:contentPart>
        </mc:Choice>
        <mc:Fallback>
          <p:pic>
            <p:nvPicPr>
              <p:cNvPr id="47" name="Pennanteckning 46">
                <a:extLst>
                  <a:ext uri="{FF2B5EF4-FFF2-40B4-BE49-F238E27FC236}">
                    <a16:creationId xmlns:a16="http://schemas.microsoft.com/office/drawing/2014/main" id="{2ED96248-C147-C87E-66C3-518C2CA512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6377" y="1664674"/>
                <a:ext cx="3784332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Pennanteckning 47">
                <a:extLst>
                  <a:ext uri="{FF2B5EF4-FFF2-40B4-BE49-F238E27FC236}">
                    <a16:creationId xmlns:a16="http://schemas.microsoft.com/office/drawing/2014/main" id="{D8757D70-AEA3-E1D6-510D-BEE7FBDAC189}"/>
                  </a:ext>
                </a:extLst>
              </p14:cNvPr>
              <p14:cNvContentPartPr/>
              <p14:nvPr/>
            </p14:nvContentPartPr>
            <p14:xfrm>
              <a:off x="3742903" y="1752154"/>
              <a:ext cx="4629960" cy="392400"/>
            </p14:xfrm>
          </p:contentPart>
        </mc:Choice>
        <mc:Fallback>
          <p:pic>
            <p:nvPicPr>
              <p:cNvPr id="48" name="Pennanteckning 47">
                <a:extLst>
                  <a:ext uri="{FF2B5EF4-FFF2-40B4-BE49-F238E27FC236}">
                    <a16:creationId xmlns:a16="http://schemas.microsoft.com/office/drawing/2014/main" id="{D8757D70-AEA3-E1D6-510D-BEE7FBDAC1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9898" y="1689154"/>
                <a:ext cx="4755610" cy="51804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Rektangel 48">
            <a:extLst>
              <a:ext uri="{FF2B5EF4-FFF2-40B4-BE49-F238E27FC236}">
                <a16:creationId xmlns:a16="http://schemas.microsoft.com/office/drawing/2014/main" id="{E165009A-AB90-0E3A-F48F-73BDB13136FA}"/>
              </a:ext>
            </a:extLst>
          </p:cNvPr>
          <p:cNvSpPr/>
          <p:nvPr/>
        </p:nvSpPr>
        <p:spPr>
          <a:xfrm>
            <a:off x="3516086" y="1295400"/>
            <a:ext cx="4550228" cy="805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1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A25A4A0B-FB38-67C2-C396-0931532ACF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92" r="400" b="-1"/>
          <a:stretch/>
        </p:blipFill>
        <p:spPr>
          <a:xfrm>
            <a:off x="3088413" y="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7CD26698-F0EE-0ABA-6513-B31D15DD9C73}"/>
              </a:ext>
            </a:extLst>
          </p:cNvPr>
          <p:cNvSpPr txBox="1">
            <a:spLocks/>
          </p:cNvSpPr>
          <p:nvPr/>
        </p:nvSpPr>
        <p:spPr>
          <a:xfrm>
            <a:off x="341671" y="1977809"/>
            <a:ext cx="4577570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Goals project course: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Wireless – battery pack, BMS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All electronics constructed from scratch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2400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pcbs</a:t>
            </a:r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flight controller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Capable of proper flight</a:t>
            </a:r>
          </a:p>
          <a:p>
            <a:pPr marL="0"/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3277DE07-4896-27AE-CCF0-2830B5A7F192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15 HP Course</a:t>
            </a:r>
            <a:br>
              <a:rPr lang="en-US" noProof="0"/>
            </a:b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Goals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7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9" name="Platshållare för innehåll 8">
            <a:extLst>
              <a:ext uri="{FF2B5EF4-FFF2-40B4-BE49-F238E27FC236}">
                <a16:creationId xmlns:a16="http://schemas.microsoft.com/office/drawing/2014/main" id="{8B249B51-5A79-91B1-ACB9-E6DB428F6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2555" r="17328"/>
          <a:stretch/>
        </p:blipFill>
        <p:spPr>
          <a:xfrm>
            <a:off x="601899" y="2420453"/>
            <a:ext cx="3144077" cy="2640293"/>
          </a:xfrm>
        </p:spPr>
      </p:pic>
      <p:pic>
        <p:nvPicPr>
          <p:cNvPr id="16" name="Bildobjekt 15" descr="En bild som visar person, möbler, klädsel, inomhus&#10;&#10;Automatiskt genererad beskrivning">
            <a:extLst>
              <a:ext uri="{FF2B5EF4-FFF2-40B4-BE49-F238E27FC236}">
                <a16:creationId xmlns:a16="http://schemas.microsoft.com/office/drawing/2014/main" id="{EA6F337C-B553-AF87-A604-E14D045A9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r="8394"/>
          <a:stretch/>
        </p:blipFill>
        <p:spPr>
          <a:xfrm>
            <a:off x="4253569" y="2370122"/>
            <a:ext cx="3378797" cy="2740954"/>
          </a:xfrm>
          <a:prstGeom prst="rect">
            <a:avLst/>
          </a:prstGeom>
        </p:spPr>
      </p:pic>
      <p:pic>
        <p:nvPicPr>
          <p:cNvPr id="39" name="Bildobjekt 38" descr="En bild som visar text, inomhus, person, bord&#10;&#10;Automatiskt genererad beskrivning">
            <a:extLst>
              <a:ext uri="{FF2B5EF4-FFF2-40B4-BE49-F238E27FC236}">
                <a16:creationId xmlns:a16="http://schemas.microsoft.com/office/drawing/2014/main" id="{2613687B-812C-DD09-8040-2D7819863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9" y="2383763"/>
            <a:ext cx="3618230" cy="2713673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A1ED5ED5-FBCF-B795-7363-2F4310753579}"/>
              </a:ext>
            </a:extLst>
          </p:cNvPr>
          <p:cNvSpPr/>
          <p:nvPr/>
        </p:nvSpPr>
        <p:spPr>
          <a:xfrm>
            <a:off x="167148" y="4984955"/>
            <a:ext cx="11734896" cy="727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4ED6E706-D0AF-9714-775A-A3460A7404B6}"/>
              </a:ext>
            </a:extLst>
          </p:cNvPr>
          <p:cNvSpPr/>
          <p:nvPr/>
        </p:nvSpPr>
        <p:spPr>
          <a:xfrm>
            <a:off x="71690" y="1714938"/>
            <a:ext cx="11734896" cy="727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2" name="textruta 31">
            <a:extLst>
              <a:ext uri="{FF2B5EF4-FFF2-40B4-BE49-F238E27FC236}">
                <a16:creationId xmlns:a16="http://schemas.microsoft.com/office/drawing/2014/main" id="{AA260D0D-B107-9F76-24B1-DBEBFD89BB41}"/>
              </a:ext>
            </a:extLst>
          </p:cNvPr>
          <p:cNvSpPr txBox="1"/>
          <p:nvPr/>
        </p:nvSpPr>
        <p:spPr>
          <a:xfrm>
            <a:off x="761697" y="1791210"/>
            <a:ext cx="2824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- Jonas</a:t>
            </a:r>
          </a:p>
        </p:txBody>
      </p:sp>
      <p:sp>
        <p:nvSpPr>
          <p:cNvPr id="35" name="textruta 34">
            <a:extLst>
              <a:ext uri="{FF2B5EF4-FFF2-40B4-BE49-F238E27FC236}">
                <a16:creationId xmlns:a16="http://schemas.microsoft.com/office/drawing/2014/main" id="{65E04F77-04F7-FCC7-D382-58BE20255DBF}"/>
              </a:ext>
            </a:extLst>
          </p:cNvPr>
          <p:cNvSpPr txBox="1"/>
          <p:nvPr/>
        </p:nvSpPr>
        <p:spPr>
          <a:xfrm>
            <a:off x="4249740" y="1791209"/>
            <a:ext cx="3378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Flight controller - Sigge</a:t>
            </a:r>
          </a:p>
        </p:txBody>
      </p:sp>
      <p:sp>
        <p:nvSpPr>
          <p:cNvPr id="40" name="textruta 39">
            <a:extLst>
              <a:ext uri="{FF2B5EF4-FFF2-40B4-BE49-F238E27FC236}">
                <a16:creationId xmlns:a16="http://schemas.microsoft.com/office/drawing/2014/main" id="{5BD3247F-D5FD-6834-96F6-F91EAC94BD21}"/>
              </a:ext>
            </a:extLst>
          </p:cNvPr>
          <p:cNvSpPr txBox="1"/>
          <p:nvPr/>
        </p:nvSpPr>
        <p:spPr>
          <a:xfrm>
            <a:off x="7996104" y="1774234"/>
            <a:ext cx="3905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MCU programming - shared</a:t>
            </a: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06A9567C-B25B-B252-122C-C8DF219109EA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15 HP Course</a:t>
            </a:r>
            <a:br>
              <a:rPr lang="en-US" noProof="0"/>
            </a:b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Tasks and Responsibilities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8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Pennanteckning 3">
                <a:extLst>
                  <a:ext uri="{FF2B5EF4-FFF2-40B4-BE49-F238E27FC236}">
                    <a16:creationId xmlns:a16="http://schemas.microsoft.com/office/drawing/2014/main" id="{F5F79A93-5E06-6E55-E407-3EE9403F332C}"/>
                  </a:ext>
                </a:extLst>
              </p14:cNvPr>
              <p14:cNvContentPartPr/>
              <p14:nvPr/>
            </p14:nvContentPartPr>
            <p14:xfrm>
              <a:off x="5473606" y="3233040"/>
              <a:ext cx="360" cy="360"/>
            </p14:xfrm>
          </p:contentPart>
        </mc:Choice>
        <mc:Fallback>
          <p:pic>
            <p:nvPicPr>
              <p:cNvPr id="4" name="Pennanteckning 3">
                <a:extLst>
                  <a:ext uri="{FF2B5EF4-FFF2-40B4-BE49-F238E27FC236}">
                    <a16:creationId xmlns:a16="http://schemas.microsoft.com/office/drawing/2014/main" id="{F5F79A93-5E06-6E55-E407-3EE9403F33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7486" y="32269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ruta 8">
            <a:extLst>
              <a:ext uri="{FF2B5EF4-FFF2-40B4-BE49-F238E27FC236}">
                <a16:creationId xmlns:a16="http://schemas.microsoft.com/office/drawing/2014/main" id="{78A17133-F560-6C6D-28FB-9628A2470909}"/>
              </a:ext>
            </a:extLst>
          </p:cNvPr>
          <p:cNvSpPr txBox="1"/>
          <p:nvPr/>
        </p:nvSpPr>
        <p:spPr>
          <a:xfrm>
            <a:off x="5802406" y="3211267"/>
            <a:ext cx="3626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/>
              <a:t>.</a:t>
            </a:r>
          </a:p>
          <a:p>
            <a:r>
              <a:rPr lang="en-US" b="1" noProof="0"/>
              <a:t>.</a:t>
            </a:r>
          </a:p>
          <a:p>
            <a:r>
              <a:rPr lang="en-US" b="1" noProof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51E1A0B6-A5DA-E4FC-C9B5-3F81A8A7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89" y="246948"/>
            <a:ext cx="6449960" cy="2986092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6FD030A-53B4-229B-94EA-72013FEA6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958" y="4310032"/>
            <a:ext cx="6626803" cy="2324291"/>
          </a:xfrm>
          <a:prstGeom prst="rect">
            <a:avLst/>
          </a:prstGeom>
        </p:spPr>
      </p:pic>
      <p:sp>
        <p:nvSpPr>
          <p:cNvPr id="10" name="Rubrik 1">
            <a:extLst>
              <a:ext uri="{FF2B5EF4-FFF2-40B4-BE49-F238E27FC236}">
                <a16:creationId xmlns:a16="http://schemas.microsoft.com/office/drawing/2014/main" id="{F1DD5AE5-6B33-FCF1-D833-D6768324FC14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15 HP Course</a:t>
            </a:r>
            <a:br>
              <a:rPr lang="en-US" noProof="0"/>
            </a:br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Grading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150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Office-tema</vt:lpstr>
      <vt:lpstr>Project Plan  Quadcopter Drone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Projektplan  Quadcopter Drone</dc:title>
  <dc:creator/>
  <cp:revision>1</cp:revision>
  <dcterms:created xsi:type="dcterms:W3CDTF">2024-09-10T11:25:30Z</dcterms:created>
  <dcterms:modified xsi:type="dcterms:W3CDTF">2024-11-11T08:05:19Z</dcterms:modified>
</cp:coreProperties>
</file>